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2" r:id="rId2"/>
    <p:sldId id="804" r:id="rId3"/>
    <p:sldId id="836" r:id="rId4"/>
    <p:sldId id="837" r:id="rId5"/>
    <p:sldId id="838" r:id="rId6"/>
    <p:sldId id="839" r:id="rId7"/>
    <p:sldId id="840" r:id="rId8"/>
    <p:sldId id="841" r:id="rId9"/>
    <p:sldId id="842" r:id="rId10"/>
    <p:sldId id="843" r:id="rId11"/>
    <p:sldId id="844" r:id="rId12"/>
    <p:sldId id="845" r:id="rId13"/>
    <p:sldId id="846" r:id="rId14"/>
    <p:sldId id="847" r:id="rId15"/>
    <p:sldId id="823" r:id="rId16"/>
    <p:sldId id="817" r:id="rId17"/>
    <p:sldId id="628" r:id="rId1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88D"/>
    <a:srgbClr val="8365A5"/>
    <a:srgbClr val="DCE6F2"/>
    <a:srgbClr val="E5F0FA"/>
    <a:srgbClr val="4675AF"/>
    <a:srgbClr val="AA4551"/>
    <a:srgbClr val="795C9A"/>
    <a:srgbClr val="337EBF"/>
    <a:srgbClr val="8AA844"/>
    <a:srgbClr val="96B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18" y="126"/>
      </p:cViewPr>
      <p:guideLst>
        <p:guide pos="192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E0C3E4-F15C-9645-B9B9-0D911B8F6760}" type="datetimeFigureOut">
              <a:rPr lang="en-US" smtClean="0">
                <a:latin typeface="Arial" panose="020B0604020202020204" pitchFamily="34" charset="0"/>
              </a:rPr>
              <a:t>3/14/2022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E73918-F29E-7140-81ED-5A65E2D41CF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55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2T00:46:07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A31CFDF-F6FA-9845-A60A-D1E77BC4E084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2808EB6-D780-4F48-A564-B20B1ECC99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17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adb9a1050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gdadb9a1050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48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7494" y="761999"/>
            <a:ext cx="8829152" cy="36784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620934" y="761999"/>
            <a:ext cx="2531533" cy="36784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4779434" y="736598"/>
            <a:ext cx="3729264" cy="37292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9842" y="1695498"/>
            <a:ext cx="4703097" cy="1279258"/>
          </a:xfr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9843" y="3042054"/>
            <a:ext cx="4703097" cy="765142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</a:p>
        </p:txBody>
      </p:sp>
      <p:pic>
        <p:nvPicPr>
          <p:cNvPr id="11266" name="Picture 1">
            <a:extLst>
              <a:ext uri="{FF2B5EF4-FFF2-40B4-BE49-F238E27FC236}">
                <a16:creationId xmlns:a16="http://schemas.microsoft.com/office/drawing/2014/main" id="{674E1A40-3E85-4C5D-8F58-2631085ED4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058546"/>
            <a:ext cx="3501460" cy="11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9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61999"/>
            <a:ext cx="2497666" cy="36784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97668" y="761999"/>
            <a:ext cx="6654800" cy="36784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0767" y="733691"/>
            <a:ext cx="3729264" cy="37292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30768" y="1986759"/>
            <a:ext cx="3729264" cy="1279258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8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1826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84" y="1047749"/>
            <a:ext cx="8698043" cy="3351341"/>
          </a:xfrm>
        </p:spPr>
        <p:txBody>
          <a:bodyPr/>
          <a:lstStyle>
            <a:lvl1pPr marL="164592" indent="-164592"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7038" indent="-225425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0238" indent="-173038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892175" indent="-225425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39825" indent="-233363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35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047750"/>
            <a:ext cx="4377127" cy="3309354"/>
          </a:xfrm>
        </p:spPr>
        <p:txBody>
          <a:bodyPr/>
          <a:lstStyle>
            <a:lvl1pPr marL="164592" indent="-164592">
              <a:lnSpc>
                <a:spcPts val="2200"/>
              </a:lnSpc>
              <a:spcBef>
                <a:spcPts val="600"/>
              </a:spcBef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7038" indent="-225425">
              <a:lnSpc>
                <a:spcPts val="2200"/>
              </a:lnSpc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0238" indent="-173038">
              <a:lnSpc>
                <a:spcPts val="2200"/>
              </a:lnSpc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892175" indent="-225425">
              <a:lnSpc>
                <a:spcPts val="2200"/>
              </a:lnSpc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39825" indent="-233363">
              <a:lnSpc>
                <a:spcPts val="2200"/>
              </a:lnSpc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07910" y="1047751"/>
            <a:ext cx="4143440" cy="330935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7750"/>
            <a:ext cx="4268754" cy="3309354"/>
          </a:xfrm>
        </p:spPr>
        <p:txBody>
          <a:bodyPr/>
          <a:lstStyle>
            <a:lvl1pPr marL="164592" indent="-164592">
              <a:lnSpc>
                <a:spcPts val="2200"/>
              </a:lnSpc>
              <a:spcBef>
                <a:spcPts val="600"/>
              </a:spcBef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7038" indent="-225425">
              <a:lnSpc>
                <a:spcPts val="2200"/>
              </a:lnSpc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0238" indent="-173038">
              <a:lnSpc>
                <a:spcPts val="2200"/>
              </a:lnSpc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892175" indent="-225425">
              <a:lnSpc>
                <a:spcPts val="2200"/>
              </a:lnSpc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39825" indent="-233363">
              <a:lnSpc>
                <a:spcPts val="2200"/>
              </a:lnSpc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1" y="1047750"/>
            <a:ext cx="4354511" cy="33093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37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394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nd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80625" y="1098352"/>
            <a:ext cx="4586041" cy="3397250"/>
          </a:xfrm>
        </p:spPr>
        <p:txBody>
          <a:bodyPr anchor="t" anchorCtr="0"/>
          <a:lstStyle>
            <a:lvl1pPr>
              <a:lnSpc>
                <a:spcPts val="2312"/>
              </a:lnSpc>
              <a:spcBef>
                <a:spcPts val="750"/>
              </a:spcBef>
              <a:defRPr sz="2250"/>
            </a:lvl1pPr>
            <a:lvl2pPr>
              <a:lnSpc>
                <a:spcPts val="2063"/>
              </a:lnSpc>
              <a:defRPr sz="2000"/>
            </a:lvl2pPr>
            <a:lvl3pPr>
              <a:lnSpc>
                <a:spcPts val="1813"/>
              </a:lnSpc>
              <a:defRPr sz="1750"/>
            </a:lvl3pPr>
            <a:lvl4pPr>
              <a:lnSpc>
                <a:spcPts val="1562"/>
              </a:lnSpc>
              <a:defRPr sz="1500"/>
            </a:lvl4pPr>
            <a:lvl5pPr>
              <a:lnSpc>
                <a:spcPts val="1313"/>
              </a:lnSpc>
              <a:defRPr sz="12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5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nd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5993" y="1108604"/>
            <a:ext cx="5059865" cy="3378729"/>
          </a:xfrm>
        </p:spPr>
        <p:txBody>
          <a:bodyPr anchor="t" anchorCtr="0"/>
          <a:lstStyle>
            <a:lvl1pPr>
              <a:lnSpc>
                <a:spcPts val="2312"/>
              </a:lnSpc>
              <a:spcBef>
                <a:spcPts val="750"/>
              </a:spcBef>
              <a:defRPr sz="2250"/>
            </a:lvl1pPr>
            <a:lvl2pPr>
              <a:lnSpc>
                <a:spcPts val="2063"/>
              </a:lnSpc>
              <a:defRPr sz="2000"/>
            </a:lvl2pPr>
            <a:lvl3pPr>
              <a:lnSpc>
                <a:spcPts val="1813"/>
              </a:lnSpc>
              <a:defRPr sz="1750"/>
            </a:lvl3pPr>
            <a:lvl4pPr>
              <a:lnSpc>
                <a:spcPts val="1562"/>
              </a:lnSpc>
              <a:defRPr sz="1500"/>
            </a:lvl4pPr>
            <a:lvl5pPr>
              <a:lnSpc>
                <a:spcPts val="1313"/>
              </a:lnSpc>
              <a:defRPr sz="12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15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Placehol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27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42407"/>
            <a:ext cx="8698043" cy="732776"/>
          </a:xfrm>
          <a:prstGeom prst="rect">
            <a:avLst/>
          </a:prstGeom>
        </p:spPr>
        <p:txBody>
          <a:bodyPr vert="horz" lIns="45720" tIns="45720" rIns="4572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338" y="1047749"/>
            <a:ext cx="8679305" cy="35017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909" y="4871092"/>
            <a:ext cx="323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3D04D9-96B7-F646-86CE-6A25CA73DE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07068" y="4712809"/>
            <a:ext cx="7645399" cy="42302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394085" y="4697595"/>
            <a:ext cx="313733" cy="447342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51134" y="4815729"/>
            <a:ext cx="496078" cy="1954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F09F0E0-4EEE-4290-8077-D9464AC990A7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" y="875183"/>
            <a:ext cx="9144000" cy="45719"/>
          </a:xfrm>
          <a:prstGeom prst="rect">
            <a:avLst/>
          </a:prstGeom>
          <a:gradFill>
            <a:gsLst>
              <a:gs pos="69000">
                <a:schemeClr val="accent6"/>
              </a:gs>
              <a:gs pos="86000">
                <a:schemeClr val="bg1"/>
              </a:gs>
            </a:gsLst>
            <a:lin ang="30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EE9A19B9-B896-4339-96B9-2AA127E1F0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60512"/>
            <a:ext cx="1389322" cy="4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2D86A84-2EB9-41B2-96F4-CE3A21F3A217}"/>
              </a:ext>
            </a:extLst>
          </p:cNvPr>
          <p:cNvSpPr txBox="1"/>
          <p:nvPr userDrawn="1"/>
        </p:nvSpPr>
        <p:spPr>
          <a:xfrm>
            <a:off x="4065920" y="4759570"/>
            <a:ext cx="4733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Northern Illinois Area 20 – Alcoholics Anonymous</a:t>
            </a:r>
          </a:p>
        </p:txBody>
      </p:sp>
    </p:spTree>
    <p:extLst>
      <p:ext uri="{BB962C8B-B14F-4D97-AF65-F5344CB8AC3E}">
        <p14:creationId xmlns:p14="http://schemas.microsoft.com/office/powerpoint/2010/main" val="358182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6" r:id="rId4"/>
    <p:sldLayoutId id="2147483667" r:id="rId5"/>
    <p:sldLayoutId id="2147483664" r:id="rId6"/>
    <p:sldLayoutId id="2147483668" r:id="rId7"/>
    <p:sldLayoutId id="2147483669" r:id="rId8"/>
    <p:sldLayoutId id="2147483673" r:id="rId9"/>
  </p:sldLayoutIdLst>
  <p:hf sldNum="0" hdr="0" ftr="0" dt="0"/>
  <p:txStyles>
    <p:titleStyle>
      <a:lvl1pPr algn="l" defTabSz="457200" rtl="0" eaLnBrk="1" latinLnBrk="0" hangingPunct="1">
        <a:lnSpc>
          <a:spcPts val="2900"/>
        </a:lnSpc>
        <a:spcBef>
          <a:spcPts val="0"/>
        </a:spcBef>
        <a:buNone/>
        <a:defRPr sz="2800" kern="1200" spc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64592" indent="-164592" algn="l" defTabSz="457200" rtl="0" eaLnBrk="1" latinLnBrk="0" hangingPunct="1">
        <a:lnSpc>
          <a:spcPts val="2900"/>
        </a:lnSpc>
        <a:spcBef>
          <a:spcPts val="1200"/>
        </a:spcBef>
        <a:buClr>
          <a:schemeClr val="accent6"/>
        </a:buClr>
        <a:buFont typeface="Arial"/>
        <a:buChar char="•"/>
        <a:defRPr sz="2400" kern="1200" spc="1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27038" indent="-225425" algn="l" defTabSz="457200" rtl="0" eaLnBrk="1" latinLnBrk="0" hangingPunct="1">
        <a:lnSpc>
          <a:spcPts val="2100"/>
        </a:lnSpc>
        <a:spcBef>
          <a:spcPts val="400"/>
        </a:spcBef>
        <a:buClr>
          <a:schemeClr val="accent6"/>
        </a:buClr>
        <a:buFont typeface="Arial"/>
        <a:buChar char="–"/>
        <a:defRPr sz="2000" kern="1200" spc="1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30238" indent="-173038" algn="l" defTabSz="457200" rtl="0" eaLnBrk="1" latinLnBrk="0" hangingPunct="1">
        <a:lnSpc>
          <a:spcPts val="1900"/>
        </a:lnSpc>
        <a:spcBef>
          <a:spcPts val="400"/>
        </a:spcBef>
        <a:buClr>
          <a:schemeClr val="accent6"/>
        </a:buClr>
        <a:buFont typeface="Calibri" panose="020F0502020204030204" pitchFamily="34" charset="0"/>
        <a:buChar char="»"/>
        <a:defRPr sz="1800" kern="1200" spc="1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92175" indent="-225425" algn="l" defTabSz="457200" rtl="0" eaLnBrk="1" latinLnBrk="0" hangingPunct="1">
        <a:lnSpc>
          <a:spcPts val="1700"/>
        </a:lnSpc>
        <a:spcBef>
          <a:spcPts val="400"/>
        </a:spcBef>
        <a:buClr>
          <a:schemeClr val="accent6"/>
        </a:buClr>
        <a:buFont typeface="Arial"/>
        <a:buChar char="–"/>
        <a:defRPr sz="1600" kern="1200" spc="1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39825" indent="-233363" algn="l" defTabSz="457200" rtl="0" eaLnBrk="1" latinLnBrk="0" hangingPunct="1">
        <a:lnSpc>
          <a:spcPts val="1700"/>
        </a:lnSpc>
        <a:spcBef>
          <a:spcPts val="400"/>
        </a:spcBef>
        <a:buClr>
          <a:schemeClr val="accent6"/>
        </a:buClr>
        <a:buFont typeface="Arial"/>
        <a:buChar char="»"/>
        <a:defRPr sz="1600" kern="1200" spc="1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0" userDrawn="1">
          <p15:clr>
            <a:srgbClr val="F26B43"/>
          </p15:clr>
        </p15:guide>
        <p15:guide id="2" pos="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aa-semi.org/" TargetMode="External"/><Relationship Id="rId18" Type="http://schemas.openxmlformats.org/officeDocument/2006/relationships/customXml" Target="../ink/ink2.xml"/><Relationship Id="rId26" Type="http://schemas.openxmlformats.org/officeDocument/2006/relationships/customXml" Target="../ink/ink10.xml"/><Relationship Id="rId39" Type="http://schemas.openxmlformats.org/officeDocument/2006/relationships/customXml" Target="../ink/ink23.xml"/><Relationship Id="rId21" Type="http://schemas.openxmlformats.org/officeDocument/2006/relationships/customXml" Target="../ink/ink5.xml"/><Relationship Id="rId34" Type="http://schemas.openxmlformats.org/officeDocument/2006/relationships/customXml" Target="../ink/ink18.xml"/><Relationship Id="rId7" Type="http://schemas.openxmlformats.org/officeDocument/2006/relationships/hyperlink" Target="https://www.area22indiana.org/" TargetMode="External"/><Relationship Id="rId2" Type="http://schemas.openxmlformats.org/officeDocument/2006/relationships/hyperlink" Target="https://www.area21aa.org/" TargetMode="External"/><Relationship Id="rId16" Type="http://schemas.openxmlformats.org/officeDocument/2006/relationships/customXml" Target="../ink/ink1.xml"/><Relationship Id="rId20" Type="http://schemas.openxmlformats.org/officeDocument/2006/relationships/customXml" Target="../ink/ink4.xml"/><Relationship Id="rId29" Type="http://schemas.openxmlformats.org/officeDocument/2006/relationships/customXml" Target="../ink/ink13.xml"/><Relationship Id="rId41" Type="http://schemas.openxmlformats.org/officeDocument/2006/relationships/customXml" Target="../ink/ink2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rea74.org/" TargetMode="External"/><Relationship Id="rId11" Type="http://schemas.openxmlformats.org/officeDocument/2006/relationships/hyperlink" Target="https://www.aaarea56.org/" TargetMode="External"/><Relationship Id="rId24" Type="http://schemas.openxmlformats.org/officeDocument/2006/relationships/customXml" Target="../ink/ink8.xml"/><Relationship Id="rId32" Type="http://schemas.openxmlformats.org/officeDocument/2006/relationships/customXml" Target="../ink/ink16.xml"/><Relationship Id="rId37" Type="http://schemas.openxmlformats.org/officeDocument/2006/relationships/customXml" Target="../ink/ink21.xml"/><Relationship Id="rId40" Type="http://schemas.openxmlformats.org/officeDocument/2006/relationships/customXml" Target="../ink/ink24.xml"/><Relationship Id="rId5" Type="http://schemas.openxmlformats.org/officeDocument/2006/relationships/hyperlink" Target="https://www.area23aa.org/" TargetMode="External"/><Relationship Id="rId15" Type="http://schemas.openxmlformats.org/officeDocument/2006/relationships/hyperlink" Target="https://www.area55aa.org/" TargetMode="External"/><Relationship Id="rId23" Type="http://schemas.openxmlformats.org/officeDocument/2006/relationships/customXml" Target="../ink/ink7.xml"/><Relationship Id="rId28" Type="http://schemas.openxmlformats.org/officeDocument/2006/relationships/customXml" Target="../ink/ink12.xml"/><Relationship Id="rId36" Type="http://schemas.openxmlformats.org/officeDocument/2006/relationships/customXml" Target="../ink/ink20.xml"/><Relationship Id="rId10" Type="http://schemas.openxmlformats.org/officeDocument/2006/relationships/hyperlink" Target="https://www.area53aa.org/" TargetMode="External"/><Relationship Id="rId19" Type="http://schemas.openxmlformats.org/officeDocument/2006/relationships/customXml" Target="../ink/ink3.xml"/><Relationship Id="rId31" Type="http://schemas.openxmlformats.org/officeDocument/2006/relationships/customXml" Target="../ink/ink15.xml"/><Relationship Id="rId4" Type="http://schemas.openxmlformats.org/officeDocument/2006/relationships/hyperlink" Target="https://www.area75.org/" TargetMode="External"/><Relationship Id="rId9" Type="http://schemas.openxmlformats.org/officeDocument/2006/relationships/hyperlink" Target="https://www.chicagoaa.org/" TargetMode="External"/><Relationship Id="rId14" Type="http://schemas.openxmlformats.org/officeDocument/2006/relationships/hyperlink" Target="https://www.cmia32.org/" TargetMode="External"/><Relationship Id="rId22" Type="http://schemas.openxmlformats.org/officeDocument/2006/relationships/customXml" Target="../ink/ink6.xml"/><Relationship Id="rId27" Type="http://schemas.openxmlformats.org/officeDocument/2006/relationships/customXml" Target="../ink/ink11.xml"/><Relationship Id="rId30" Type="http://schemas.openxmlformats.org/officeDocument/2006/relationships/customXml" Target="../ink/ink14.xml"/><Relationship Id="rId35" Type="http://schemas.openxmlformats.org/officeDocument/2006/relationships/customXml" Target="../ink/ink19.xml"/><Relationship Id="rId8" Type="http://schemas.openxmlformats.org/officeDocument/2006/relationships/hyperlink" Target="https://www.area54.org/" TargetMode="External"/><Relationship Id="rId3" Type="http://schemas.openxmlformats.org/officeDocument/2006/relationships/hyperlink" Target="http://www.aa-nia.org/" TargetMode="External"/><Relationship Id="rId12" Type="http://schemas.openxmlformats.org/officeDocument/2006/relationships/hyperlink" Target="https://www.wmaa34.org/" TargetMode="External"/><Relationship Id="rId17" Type="http://schemas.openxmlformats.org/officeDocument/2006/relationships/image" Target="../media/image16.png"/><Relationship Id="rId25" Type="http://schemas.openxmlformats.org/officeDocument/2006/relationships/customXml" Target="../ink/ink9.xml"/><Relationship Id="rId33" Type="http://schemas.openxmlformats.org/officeDocument/2006/relationships/customXml" Target="../ink/ink17.xml"/><Relationship Id="rId38" Type="http://schemas.openxmlformats.org/officeDocument/2006/relationships/customXml" Target="../ink/ink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rive.google.com/drive/folders/1_y9q-ELw1N1D09TwoVUY4kPyIedUH2KJ?usp=sharin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41" y="2141654"/>
            <a:ext cx="4703097" cy="1279258"/>
          </a:xfrm>
        </p:spPr>
        <p:txBody>
          <a:bodyPr>
            <a:normAutofit fontScale="90000"/>
          </a:bodyPr>
          <a:lstStyle/>
          <a:p>
            <a:r>
              <a:rPr lang="en-US" dirty="0"/>
              <a:t>2022 Spring Assembly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Delegates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41" y="3227439"/>
            <a:ext cx="4703097" cy="386946"/>
          </a:xfrm>
        </p:spPr>
        <p:txBody>
          <a:bodyPr>
            <a:noAutofit/>
          </a:bodyPr>
          <a:lstStyle/>
          <a:p>
            <a:r>
              <a:rPr lang="en-US" sz="1400" dirty="0"/>
              <a:t>Chris D. P72/A20</a:t>
            </a:r>
          </a:p>
          <a:p>
            <a:endParaRPr lang="en-US" sz="1400" dirty="0"/>
          </a:p>
          <a:p>
            <a:r>
              <a:rPr lang="en-US" sz="1400" dirty="0"/>
              <a:t>March 12, 2022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603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Activities Since January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395B25-8585-4A91-80C2-D2782E44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93" y="891604"/>
            <a:ext cx="5499098" cy="3822700"/>
          </a:xfrm>
        </p:spPr>
        <p:txBody>
          <a:bodyPr/>
          <a:lstStyle/>
          <a:p>
            <a:r>
              <a:rPr lang="en-US" sz="1400" dirty="0"/>
              <a:t>East Central Regional Trustee Virtual Breakfast</a:t>
            </a:r>
          </a:p>
          <a:p>
            <a:pPr lvl="1"/>
            <a:r>
              <a:rPr lang="en-US" sz="1400" dirty="0"/>
              <a:t>Regional Delegates</a:t>
            </a:r>
          </a:p>
          <a:p>
            <a:r>
              <a:rPr lang="en-US" sz="1400" dirty="0"/>
              <a:t>Attended the Conference of Delegates Past &amp; Present (CDPP)</a:t>
            </a:r>
          </a:p>
          <a:p>
            <a:pPr lvl="1"/>
            <a:r>
              <a:rPr lang="en-US" sz="1400" dirty="0"/>
              <a:t>Mock Conference</a:t>
            </a:r>
          </a:p>
          <a:p>
            <a:r>
              <a:rPr lang="en-US" sz="1400" dirty="0"/>
              <a:t>Finance Committee Calls – (5) calls to date.</a:t>
            </a:r>
          </a:p>
          <a:p>
            <a:pPr lvl="1"/>
            <a:r>
              <a:rPr lang="en-US" sz="1400" dirty="0"/>
              <a:t>Finance Committee members</a:t>
            </a:r>
          </a:p>
          <a:p>
            <a:pPr lvl="1"/>
            <a:r>
              <a:rPr lang="en-US" sz="1400" dirty="0"/>
              <a:t>GSB Treasurer  </a:t>
            </a:r>
          </a:p>
          <a:p>
            <a:r>
              <a:rPr lang="en-US" sz="1400" dirty="0"/>
              <a:t>Archives Committee Calls – (4) calls to date.  </a:t>
            </a:r>
          </a:p>
          <a:p>
            <a:pPr lvl="1"/>
            <a:r>
              <a:rPr lang="en-US" sz="1400" dirty="0"/>
              <a:t>Al Moony – Class A &amp; GSO Archivist (Michelle M.)</a:t>
            </a:r>
          </a:p>
          <a:p>
            <a:r>
              <a:rPr lang="en-US" sz="1400" dirty="0"/>
              <a:t>Attended D22 GSR meeting to discuss the background material</a:t>
            </a:r>
          </a:p>
          <a:p>
            <a:pPr lvl="1"/>
            <a:r>
              <a:rPr lang="en-US" sz="1400" dirty="0"/>
              <a:t>Available to attend other districts or groups</a:t>
            </a: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191155B8-709A-4B56-86D3-AC94DB9164DD}"/>
              </a:ext>
            </a:extLst>
          </p:cNvPr>
          <p:cNvGrpSpPr/>
          <p:nvPr/>
        </p:nvGrpSpPr>
        <p:grpSpPr>
          <a:xfrm>
            <a:off x="5658491" y="1092200"/>
            <a:ext cx="3095359" cy="3270250"/>
            <a:chOff x="2446750" y="1415306"/>
            <a:chExt cx="4286720" cy="4228540"/>
          </a:xfrm>
        </p:grpSpPr>
        <p:grpSp>
          <p:nvGrpSpPr>
            <p:cNvPr id="590" name="Group 589">
              <a:extLst>
                <a:ext uri="{FF2B5EF4-FFF2-40B4-BE49-F238E27FC236}">
                  <a16:creationId xmlns:a16="http://schemas.microsoft.com/office/drawing/2014/main" id="{5275133A-8F1D-4052-8266-0E3089209540}"/>
                </a:ext>
              </a:extLst>
            </p:cNvPr>
            <p:cNvGrpSpPr/>
            <p:nvPr/>
          </p:nvGrpSpPr>
          <p:grpSpPr>
            <a:xfrm>
              <a:off x="2446750" y="1415306"/>
              <a:ext cx="4286720" cy="4228540"/>
              <a:chOff x="3129587" y="1917799"/>
              <a:chExt cx="2805088" cy="2979702"/>
            </a:xfrm>
          </p:grpSpPr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2BA82358-4DF2-4602-9971-D8148A9F95B3}"/>
                  </a:ext>
                </a:extLst>
              </p:cNvPr>
              <p:cNvGrpSpPr/>
              <p:nvPr/>
            </p:nvGrpSpPr>
            <p:grpSpPr>
              <a:xfrm>
                <a:off x="3129587" y="1917799"/>
                <a:ext cx="2805088" cy="2979702"/>
                <a:chOff x="3828087" y="1946045"/>
                <a:chExt cx="2805088" cy="2979702"/>
              </a:xfrm>
            </p:grpSpPr>
            <p:grpSp>
              <p:nvGrpSpPr>
                <p:cNvPr id="761" name="Group 760">
                  <a:extLst>
                    <a:ext uri="{FF2B5EF4-FFF2-40B4-BE49-F238E27FC236}">
                      <a16:creationId xmlns:a16="http://schemas.microsoft.com/office/drawing/2014/main" id="{D9266FC9-86EA-4F9A-87D6-D5F8D5529C26}"/>
                    </a:ext>
                  </a:extLst>
                </p:cNvPr>
                <p:cNvGrpSpPr/>
                <p:nvPr/>
              </p:nvGrpSpPr>
              <p:grpSpPr>
                <a:xfrm rot="749121">
                  <a:off x="3828087" y="1946045"/>
                  <a:ext cx="2805088" cy="2979702"/>
                  <a:chOff x="7563302" y="1594139"/>
                  <a:chExt cx="1623431" cy="1674648"/>
                </a:xfrm>
              </p:grpSpPr>
              <p:sp>
                <p:nvSpPr>
                  <p:cNvPr id="767" name="Freeform 46">
                    <a:extLst>
                      <a:ext uri="{FF2B5EF4-FFF2-40B4-BE49-F238E27FC236}">
                        <a16:creationId xmlns:a16="http://schemas.microsoft.com/office/drawing/2014/main" id="{D6380AF3-01F3-4245-B8D9-B70D91E500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63302" y="1721958"/>
                    <a:ext cx="703734" cy="705894"/>
                  </a:xfrm>
                  <a:custGeom>
                    <a:avLst/>
                    <a:gdLst>
                      <a:gd name="T0" fmla="*/ 21 w 326"/>
                      <a:gd name="T1" fmla="*/ 36 h 327"/>
                      <a:gd name="T2" fmla="*/ 0 w 326"/>
                      <a:gd name="T3" fmla="*/ 100 h 327"/>
                      <a:gd name="T4" fmla="*/ 14 w 326"/>
                      <a:gd name="T5" fmla="*/ 128 h 327"/>
                      <a:gd name="T6" fmla="*/ 21 w 326"/>
                      <a:gd name="T7" fmla="*/ 178 h 327"/>
                      <a:gd name="T8" fmla="*/ 70 w 326"/>
                      <a:gd name="T9" fmla="*/ 214 h 327"/>
                      <a:gd name="T10" fmla="*/ 99 w 326"/>
                      <a:gd name="T11" fmla="*/ 228 h 327"/>
                      <a:gd name="T12" fmla="*/ 113 w 326"/>
                      <a:gd name="T13" fmla="*/ 249 h 327"/>
                      <a:gd name="T14" fmla="*/ 120 w 326"/>
                      <a:gd name="T15" fmla="*/ 263 h 327"/>
                      <a:gd name="T16" fmla="*/ 113 w 326"/>
                      <a:gd name="T17" fmla="*/ 270 h 327"/>
                      <a:gd name="T18" fmla="*/ 134 w 326"/>
                      <a:gd name="T19" fmla="*/ 313 h 327"/>
                      <a:gd name="T20" fmla="*/ 148 w 326"/>
                      <a:gd name="T21" fmla="*/ 327 h 327"/>
                      <a:gd name="T22" fmla="*/ 319 w 326"/>
                      <a:gd name="T23" fmla="*/ 292 h 327"/>
                      <a:gd name="T24" fmla="*/ 304 w 326"/>
                      <a:gd name="T25" fmla="*/ 228 h 327"/>
                      <a:gd name="T26" fmla="*/ 297 w 326"/>
                      <a:gd name="T27" fmla="*/ 185 h 327"/>
                      <a:gd name="T28" fmla="*/ 312 w 326"/>
                      <a:gd name="T29" fmla="*/ 157 h 327"/>
                      <a:gd name="T30" fmla="*/ 319 w 326"/>
                      <a:gd name="T31" fmla="*/ 114 h 327"/>
                      <a:gd name="T32" fmla="*/ 326 w 326"/>
                      <a:gd name="T33" fmla="*/ 86 h 327"/>
                      <a:gd name="T34" fmla="*/ 312 w 326"/>
                      <a:gd name="T35" fmla="*/ 107 h 327"/>
                      <a:gd name="T36" fmla="*/ 297 w 326"/>
                      <a:gd name="T37" fmla="*/ 121 h 327"/>
                      <a:gd name="T38" fmla="*/ 290 w 326"/>
                      <a:gd name="T39" fmla="*/ 143 h 327"/>
                      <a:gd name="T40" fmla="*/ 283 w 326"/>
                      <a:gd name="T41" fmla="*/ 121 h 327"/>
                      <a:gd name="T42" fmla="*/ 290 w 326"/>
                      <a:gd name="T43" fmla="*/ 107 h 327"/>
                      <a:gd name="T44" fmla="*/ 276 w 326"/>
                      <a:gd name="T45" fmla="*/ 79 h 327"/>
                      <a:gd name="T46" fmla="*/ 276 w 326"/>
                      <a:gd name="T47" fmla="*/ 64 h 327"/>
                      <a:gd name="T48" fmla="*/ 276 w 326"/>
                      <a:gd name="T49" fmla="*/ 57 h 327"/>
                      <a:gd name="T50" fmla="*/ 255 w 326"/>
                      <a:gd name="T51" fmla="*/ 43 h 327"/>
                      <a:gd name="T52" fmla="*/ 219 w 326"/>
                      <a:gd name="T53" fmla="*/ 43 h 327"/>
                      <a:gd name="T54" fmla="*/ 177 w 326"/>
                      <a:gd name="T55" fmla="*/ 36 h 327"/>
                      <a:gd name="T56" fmla="*/ 141 w 326"/>
                      <a:gd name="T57" fmla="*/ 22 h 327"/>
                      <a:gd name="T58" fmla="*/ 99 w 326"/>
                      <a:gd name="T59" fmla="*/ 22 h 327"/>
                      <a:gd name="T60" fmla="*/ 63 w 326"/>
                      <a:gd name="T61" fmla="*/ 15 h 327"/>
                      <a:gd name="T62" fmla="*/ 28 w 326"/>
                      <a:gd name="T63" fmla="*/ 15 h 3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26" h="327">
                        <a:moveTo>
                          <a:pt x="28" y="15"/>
                        </a:moveTo>
                        <a:lnTo>
                          <a:pt x="21" y="36"/>
                        </a:lnTo>
                        <a:lnTo>
                          <a:pt x="21" y="71"/>
                        </a:lnTo>
                        <a:lnTo>
                          <a:pt x="0" y="100"/>
                        </a:lnTo>
                        <a:lnTo>
                          <a:pt x="14" y="121"/>
                        </a:lnTo>
                        <a:lnTo>
                          <a:pt x="14" y="128"/>
                        </a:lnTo>
                        <a:lnTo>
                          <a:pt x="7" y="150"/>
                        </a:lnTo>
                        <a:lnTo>
                          <a:pt x="21" y="178"/>
                        </a:lnTo>
                        <a:lnTo>
                          <a:pt x="56" y="192"/>
                        </a:lnTo>
                        <a:lnTo>
                          <a:pt x="70" y="214"/>
                        </a:lnTo>
                        <a:lnTo>
                          <a:pt x="85" y="214"/>
                        </a:lnTo>
                        <a:lnTo>
                          <a:pt x="99" y="228"/>
                        </a:lnTo>
                        <a:lnTo>
                          <a:pt x="106" y="221"/>
                        </a:lnTo>
                        <a:lnTo>
                          <a:pt x="113" y="249"/>
                        </a:lnTo>
                        <a:lnTo>
                          <a:pt x="113" y="249"/>
                        </a:lnTo>
                        <a:lnTo>
                          <a:pt x="120" y="263"/>
                        </a:lnTo>
                        <a:lnTo>
                          <a:pt x="113" y="270"/>
                        </a:lnTo>
                        <a:lnTo>
                          <a:pt x="113" y="270"/>
                        </a:lnTo>
                        <a:lnTo>
                          <a:pt x="106" y="292"/>
                        </a:lnTo>
                        <a:lnTo>
                          <a:pt x="134" y="313"/>
                        </a:lnTo>
                        <a:lnTo>
                          <a:pt x="148" y="320"/>
                        </a:lnTo>
                        <a:lnTo>
                          <a:pt x="148" y="327"/>
                        </a:lnTo>
                        <a:lnTo>
                          <a:pt x="312" y="292"/>
                        </a:lnTo>
                        <a:lnTo>
                          <a:pt x="319" y="292"/>
                        </a:lnTo>
                        <a:lnTo>
                          <a:pt x="319" y="270"/>
                        </a:lnTo>
                        <a:lnTo>
                          <a:pt x="304" y="228"/>
                        </a:lnTo>
                        <a:lnTo>
                          <a:pt x="304" y="206"/>
                        </a:lnTo>
                        <a:lnTo>
                          <a:pt x="297" y="185"/>
                        </a:lnTo>
                        <a:lnTo>
                          <a:pt x="304" y="171"/>
                        </a:lnTo>
                        <a:lnTo>
                          <a:pt x="312" y="157"/>
                        </a:lnTo>
                        <a:lnTo>
                          <a:pt x="304" y="135"/>
                        </a:lnTo>
                        <a:lnTo>
                          <a:pt x="319" y="114"/>
                        </a:lnTo>
                        <a:lnTo>
                          <a:pt x="326" y="86"/>
                        </a:lnTo>
                        <a:lnTo>
                          <a:pt x="326" y="86"/>
                        </a:lnTo>
                        <a:lnTo>
                          <a:pt x="319" y="93"/>
                        </a:lnTo>
                        <a:lnTo>
                          <a:pt x="312" y="107"/>
                        </a:lnTo>
                        <a:lnTo>
                          <a:pt x="304" y="121"/>
                        </a:lnTo>
                        <a:lnTo>
                          <a:pt x="297" y="121"/>
                        </a:lnTo>
                        <a:lnTo>
                          <a:pt x="297" y="135"/>
                        </a:lnTo>
                        <a:lnTo>
                          <a:pt x="290" y="143"/>
                        </a:lnTo>
                        <a:lnTo>
                          <a:pt x="283" y="143"/>
                        </a:lnTo>
                        <a:lnTo>
                          <a:pt x="283" y="121"/>
                        </a:lnTo>
                        <a:lnTo>
                          <a:pt x="283" y="121"/>
                        </a:lnTo>
                        <a:lnTo>
                          <a:pt x="290" y="107"/>
                        </a:lnTo>
                        <a:lnTo>
                          <a:pt x="290" y="86"/>
                        </a:lnTo>
                        <a:lnTo>
                          <a:pt x="276" y="79"/>
                        </a:lnTo>
                        <a:lnTo>
                          <a:pt x="276" y="71"/>
                        </a:lnTo>
                        <a:lnTo>
                          <a:pt x="276" y="64"/>
                        </a:lnTo>
                        <a:lnTo>
                          <a:pt x="283" y="57"/>
                        </a:lnTo>
                        <a:lnTo>
                          <a:pt x="276" y="57"/>
                        </a:lnTo>
                        <a:lnTo>
                          <a:pt x="269" y="57"/>
                        </a:lnTo>
                        <a:lnTo>
                          <a:pt x="255" y="43"/>
                        </a:lnTo>
                        <a:lnTo>
                          <a:pt x="241" y="43"/>
                        </a:lnTo>
                        <a:lnTo>
                          <a:pt x="219" y="43"/>
                        </a:lnTo>
                        <a:lnTo>
                          <a:pt x="198" y="36"/>
                        </a:lnTo>
                        <a:lnTo>
                          <a:pt x="177" y="36"/>
                        </a:lnTo>
                        <a:lnTo>
                          <a:pt x="156" y="36"/>
                        </a:lnTo>
                        <a:lnTo>
                          <a:pt x="141" y="22"/>
                        </a:lnTo>
                        <a:lnTo>
                          <a:pt x="127" y="22"/>
                        </a:lnTo>
                        <a:lnTo>
                          <a:pt x="99" y="22"/>
                        </a:lnTo>
                        <a:lnTo>
                          <a:pt x="92" y="0"/>
                        </a:lnTo>
                        <a:lnTo>
                          <a:pt x="63" y="15"/>
                        </a:lnTo>
                        <a:lnTo>
                          <a:pt x="28" y="15"/>
                        </a:lnTo>
                        <a:lnTo>
                          <a:pt x="28" y="15"/>
                        </a:lnTo>
                        <a:close/>
                      </a:path>
                    </a:pathLst>
                  </a:custGeom>
                  <a:solidFill>
                    <a:srgbClr val="FCDB64"/>
                  </a:solidFill>
                  <a:ln w="12700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182880" rIns="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 sz="800" b="1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r>
                      <a:rPr lang="en-CA" sz="8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</a:t>
                    </a:r>
                    <a:endParaRPr lang="en-CA" sz="900" b="1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68" name="Freeform 47">
                    <a:extLst>
                      <a:ext uri="{FF2B5EF4-FFF2-40B4-BE49-F238E27FC236}">
                        <a16:creationId xmlns:a16="http://schemas.microsoft.com/office/drawing/2014/main" id="{B509FC68-C283-4F74-B75C-0E5F6CEA28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38827" y="2349183"/>
                    <a:ext cx="535356" cy="919604"/>
                  </a:xfrm>
                  <a:custGeom>
                    <a:avLst/>
                    <a:gdLst>
                      <a:gd name="T0" fmla="*/ 28 w 248"/>
                      <a:gd name="T1" fmla="*/ 35 h 426"/>
                      <a:gd name="T2" fmla="*/ 64 w 248"/>
                      <a:gd name="T3" fmla="*/ 78 h 426"/>
                      <a:gd name="T4" fmla="*/ 57 w 248"/>
                      <a:gd name="T5" fmla="*/ 85 h 426"/>
                      <a:gd name="T6" fmla="*/ 36 w 248"/>
                      <a:gd name="T7" fmla="*/ 113 h 426"/>
                      <a:gd name="T8" fmla="*/ 14 w 248"/>
                      <a:gd name="T9" fmla="*/ 113 h 426"/>
                      <a:gd name="T10" fmla="*/ 21 w 248"/>
                      <a:gd name="T11" fmla="*/ 142 h 426"/>
                      <a:gd name="T12" fmla="*/ 0 w 248"/>
                      <a:gd name="T13" fmla="*/ 170 h 426"/>
                      <a:gd name="T14" fmla="*/ 14 w 248"/>
                      <a:gd name="T15" fmla="*/ 248 h 426"/>
                      <a:gd name="T16" fmla="*/ 43 w 248"/>
                      <a:gd name="T17" fmla="*/ 255 h 426"/>
                      <a:gd name="T18" fmla="*/ 64 w 248"/>
                      <a:gd name="T19" fmla="*/ 291 h 426"/>
                      <a:gd name="T20" fmla="*/ 78 w 248"/>
                      <a:gd name="T21" fmla="*/ 291 h 426"/>
                      <a:gd name="T22" fmla="*/ 92 w 248"/>
                      <a:gd name="T23" fmla="*/ 305 h 426"/>
                      <a:gd name="T24" fmla="*/ 85 w 248"/>
                      <a:gd name="T25" fmla="*/ 312 h 426"/>
                      <a:gd name="T26" fmla="*/ 78 w 248"/>
                      <a:gd name="T27" fmla="*/ 326 h 426"/>
                      <a:gd name="T28" fmla="*/ 99 w 248"/>
                      <a:gd name="T29" fmla="*/ 355 h 426"/>
                      <a:gd name="T30" fmla="*/ 135 w 248"/>
                      <a:gd name="T31" fmla="*/ 376 h 426"/>
                      <a:gd name="T32" fmla="*/ 142 w 248"/>
                      <a:gd name="T33" fmla="*/ 412 h 426"/>
                      <a:gd name="T34" fmla="*/ 177 w 248"/>
                      <a:gd name="T35" fmla="*/ 426 h 426"/>
                      <a:gd name="T36" fmla="*/ 177 w 248"/>
                      <a:gd name="T37" fmla="*/ 404 h 426"/>
                      <a:gd name="T38" fmla="*/ 213 w 248"/>
                      <a:gd name="T39" fmla="*/ 412 h 426"/>
                      <a:gd name="T40" fmla="*/ 213 w 248"/>
                      <a:gd name="T41" fmla="*/ 404 h 426"/>
                      <a:gd name="T42" fmla="*/ 220 w 248"/>
                      <a:gd name="T43" fmla="*/ 390 h 426"/>
                      <a:gd name="T44" fmla="*/ 234 w 248"/>
                      <a:gd name="T45" fmla="*/ 383 h 426"/>
                      <a:gd name="T46" fmla="*/ 234 w 248"/>
                      <a:gd name="T47" fmla="*/ 362 h 426"/>
                      <a:gd name="T48" fmla="*/ 234 w 248"/>
                      <a:gd name="T49" fmla="*/ 355 h 426"/>
                      <a:gd name="T50" fmla="*/ 227 w 248"/>
                      <a:gd name="T51" fmla="*/ 341 h 426"/>
                      <a:gd name="T52" fmla="*/ 227 w 248"/>
                      <a:gd name="T53" fmla="*/ 326 h 426"/>
                      <a:gd name="T54" fmla="*/ 234 w 248"/>
                      <a:gd name="T55" fmla="*/ 319 h 426"/>
                      <a:gd name="T56" fmla="*/ 234 w 248"/>
                      <a:gd name="T57" fmla="*/ 312 h 426"/>
                      <a:gd name="T58" fmla="*/ 241 w 248"/>
                      <a:gd name="T59" fmla="*/ 298 h 426"/>
                      <a:gd name="T60" fmla="*/ 241 w 248"/>
                      <a:gd name="T61" fmla="*/ 284 h 426"/>
                      <a:gd name="T62" fmla="*/ 248 w 248"/>
                      <a:gd name="T63" fmla="*/ 277 h 426"/>
                      <a:gd name="T64" fmla="*/ 241 w 248"/>
                      <a:gd name="T65" fmla="*/ 270 h 426"/>
                      <a:gd name="T66" fmla="*/ 241 w 248"/>
                      <a:gd name="T67" fmla="*/ 248 h 426"/>
                      <a:gd name="T68" fmla="*/ 241 w 248"/>
                      <a:gd name="T69" fmla="*/ 234 h 426"/>
                      <a:gd name="T70" fmla="*/ 248 w 248"/>
                      <a:gd name="T71" fmla="*/ 206 h 426"/>
                      <a:gd name="T72" fmla="*/ 234 w 248"/>
                      <a:gd name="T73" fmla="*/ 135 h 426"/>
                      <a:gd name="T74" fmla="*/ 227 w 248"/>
                      <a:gd name="T75" fmla="*/ 120 h 426"/>
                      <a:gd name="T76" fmla="*/ 227 w 248"/>
                      <a:gd name="T77" fmla="*/ 99 h 426"/>
                      <a:gd name="T78" fmla="*/ 220 w 248"/>
                      <a:gd name="T79" fmla="*/ 85 h 426"/>
                      <a:gd name="T80" fmla="*/ 213 w 248"/>
                      <a:gd name="T81" fmla="*/ 56 h 426"/>
                      <a:gd name="T82" fmla="*/ 213 w 248"/>
                      <a:gd name="T83" fmla="*/ 49 h 426"/>
                      <a:gd name="T84" fmla="*/ 199 w 248"/>
                      <a:gd name="T85" fmla="*/ 28 h 426"/>
                      <a:gd name="T86" fmla="*/ 192 w 248"/>
                      <a:gd name="T87" fmla="*/ 14 h 426"/>
                      <a:gd name="T88" fmla="*/ 192 w 248"/>
                      <a:gd name="T89" fmla="*/ 0 h 426"/>
                      <a:gd name="T90" fmla="*/ 28 w 248"/>
                      <a:gd name="T91" fmla="*/ 35 h 426"/>
                      <a:gd name="T92" fmla="*/ 28 w 248"/>
                      <a:gd name="T93" fmla="*/ 35 h 4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48" h="426">
                        <a:moveTo>
                          <a:pt x="28" y="35"/>
                        </a:moveTo>
                        <a:lnTo>
                          <a:pt x="64" y="78"/>
                        </a:lnTo>
                        <a:lnTo>
                          <a:pt x="57" y="85"/>
                        </a:lnTo>
                        <a:lnTo>
                          <a:pt x="36" y="113"/>
                        </a:lnTo>
                        <a:lnTo>
                          <a:pt x="14" y="113"/>
                        </a:lnTo>
                        <a:lnTo>
                          <a:pt x="21" y="142"/>
                        </a:lnTo>
                        <a:lnTo>
                          <a:pt x="0" y="170"/>
                        </a:lnTo>
                        <a:lnTo>
                          <a:pt x="14" y="248"/>
                        </a:lnTo>
                        <a:lnTo>
                          <a:pt x="43" y="255"/>
                        </a:lnTo>
                        <a:lnTo>
                          <a:pt x="64" y="291"/>
                        </a:lnTo>
                        <a:lnTo>
                          <a:pt x="78" y="291"/>
                        </a:lnTo>
                        <a:lnTo>
                          <a:pt x="92" y="305"/>
                        </a:lnTo>
                        <a:lnTo>
                          <a:pt x="85" y="312"/>
                        </a:lnTo>
                        <a:lnTo>
                          <a:pt x="78" y="326"/>
                        </a:lnTo>
                        <a:lnTo>
                          <a:pt x="99" y="355"/>
                        </a:lnTo>
                        <a:lnTo>
                          <a:pt x="135" y="376"/>
                        </a:lnTo>
                        <a:lnTo>
                          <a:pt x="142" y="412"/>
                        </a:lnTo>
                        <a:lnTo>
                          <a:pt x="177" y="426"/>
                        </a:lnTo>
                        <a:lnTo>
                          <a:pt x="177" y="404"/>
                        </a:lnTo>
                        <a:lnTo>
                          <a:pt x="213" y="412"/>
                        </a:lnTo>
                        <a:lnTo>
                          <a:pt x="213" y="404"/>
                        </a:lnTo>
                        <a:lnTo>
                          <a:pt x="220" y="390"/>
                        </a:lnTo>
                        <a:lnTo>
                          <a:pt x="234" y="383"/>
                        </a:lnTo>
                        <a:lnTo>
                          <a:pt x="234" y="362"/>
                        </a:lnTo>
                        <a:lnTo>
                          <a:pt x="234" y="355"/>
                        </a:lnTo>
                        <a:lnTo>
                          <a:pt x="227" y="341"/>
                        </a:lnTo>
                        <a:lnTo>
                          <a:pt x="227" y="326"/>
                        </a:lnTo>
                        <a:lnTo>
                          <a:pt x="234" y="319"/>
                        </a:lnTo>
                        <a:lnTo>
                          <a:pt x="234" y="312"/>
                        </a:lnTo>
                        <a:lnTo>
                          <a:pt x="241" y="298"/>
                        </a:lnTo>
                        <a:lnTo>
                          <a:pt x="241" y="284"/>
                        </a:lnTo>
                        <a:lnTo>
                          <a:pt x="248" y="277"/>
                        </a:lnTo>
                        <a:lnTo>
                          <a:pt x="241" y="270"/>
                        </a:lnTo>
                        <a:lnTo>
                          <a:pt x="241" y="248"/>
                        </a:lnTo>
                        <a:lnTo>
                          <a:pt x="241" y="234"/>
                        </a:lnTo>
                        <a:lnTo>
                          <a:pt x="248" y="206"/>
                        </a:lnTo>
                        <a:lnTo>
                          <a:pt x="234" y="135"/>
                        </a:lnTo>
                        <a:lnTo>
                          <a:pt x="227" y="120"/>
                        </a:lnTo>
                        <a:lnTo>
                          <a:pt x="227" y="99"/>
                        </a:lnTo>
                        <a:lnTo>
                          <a:pt x="220" y="85"/>
                        </a:lnTo>
                        <a:lnTo>
                          <a:pt x="213" y="56"/>
                        </a:lnTo>
                        <a:lnTo>
                          <a:pt x="213" y="49"/>
                        </a:lnTo>
                        <a:lnTo>
                          <a:pt x="199" y="28"/>
                        </a:lnTo>
                        <a:lnTo>
                          <a:pt x="192" y="14"/>
                        </a:lnTo>
                        <a:lnTo>
                          <a:pt x="192" y="0"/>
                        </a:lnTo>
                        <a:lnTo>
                          <a:pt x="28" y="35"/>
                        </a:lnTo>
                        <a:lnTo>
                          <a:pt x="28" y="35"/>
                        </a:lnTo>
                        <a:close/>
                      </a:path>
                    </a:pathLst>
                  </a:custGeom>
                  <a:solidFill>
                    <a:srgbClr val="CDC9EF"/>
                  </a:solidFill>
                  <a:ln w="12700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91440" rIns="9144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r>
                      <a:rPr lang="en-CA" sz="8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        </a:t>
                    </a:r>
                  </a:p>
                </p:txBody>
              </p:sp>
              <p:sp>
                <p:nvSpPr>
                  <p:cNvPr id="769" name="Freeform 53">
                    <a:extLst>
                      <a:ext uri="{FF2B5EF4-FFF2-40B4-BE49-F238E27FC236}">
                        <a16:creationId xmlns:a16="http://schemas.microsoft.com/office/drawing/2014/main" id="{F7C5EAAB-61E8-4671-AA10-636AF9AD15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96648" y="2394859"/>
                    <a:ext cx="483830" cy="721004"/>
                  </a:xfrm>
                  <a:custGeom>
                    <a:avLst/>
                    <a:gdLst>
                      <a:gd name="T0" fmla="*/ 0 w 26"/>
                      <a:gd name="T1" fmla="*/ 6 h 47"/>
                      <a:gd name="T2" fmla="*/ 4 w 26"/>
                      <a:gd name="T3" fmla="*/ 26 h 47"/>
                      <a:gd name="T4" fmla="*/ 3 w 26"/>
                      <a:gd name="T5" fmla="*/ 29 h 47"/>
                      <a:gd name="T6" fmla="*/ 3 w 26"/>
                      <a:gd name="T7" fmla="*/ 32 h 47"/>
                      <a:gd name="T8" fmla="*/ 4 w 26"/>
                      <a:gd name="T9" fmla="*/ 36 h 47"/>
                      <a:gd name="T10" fmla="*/ 4 w 26"/>
                      <a:gd name="T11" fmla="*/ 36 h 47"/>
                      <a:gd name="T12" fmla="*/ 3 w 26"/>
                      <a:gd name="T13" fmla="*/ 38 h 47"/>
                      <a:gd name="T14" fmla="*/ 3 w 26"/>
                      <a:gd name="T15" fmla="*/ 39 h 47"/>
                      <a:gd name="T16" fmla="*/ 2 w 26"/>
                      <a:gd name="T17" fmla="*/ 42 h 47"/>
                      <a:gd name="T18" fmla="*/ 1 w 26"/>
                      <a:gd name="T19" fmla="*/ 44 h 47"/>
                      <a:gd name="T20" fmla="*/ 2 w 26"/>
                      <a:gd name="T21" fmla="*/ 47 h 47"/>
                      <a:gd name="T22" fmla="*/ 5 w 26"/>
                      <a:gd name="T23" fmla="*/ 45 h 47"/>
                      <a:gd name="T24" fmla="*/ 7 w 26"/>
                      <a:gd name="T25" fmla="*/ 46 h 47"/>
                      <a:gd name="T26" fmla="*/ 11 w 26"/>
                      <a:gd name="T27" fmla="*/ 44 h 47"/>
                      <a:gd name="T28" fmla="*/ 12 w 26"/>
                      <a:gd name="T29" fmla="*/ 43 h 47"/>
                      <a:gd name="T30" fmla="*/ 14 w 26"/>
                      <a:gd name="T31" fmla="*/ 44 h 47"/>
                      <a:gd name="T32" fmla="*/ 14 w 26"/>
                      <a:gd name="T33" fmla="*/ 41 h 47"/>
                      <a:gd name="T34" fmla="*/ 14 w 26"/>
                      <a:gd name="T35" fmla="*/ 41 h 47"/>
                      <a:gd name="T36" fmla="*/ 16 w 26"/>
                      <a:gd name="T37" fmla="*/ 42 h 47"/>
                      <a:gd name="T38" fmla="*/ 16 w 26"/>
                      <a:gd name="T39" fmla="*/ 42 h 47"/>
                      <a:gd name="T40" fmla="*/ 17 w 26"/>
                      <a:gd name="T41" fmla="*/ 41 h 47"/>
                      <a:gd name="T42" fmla="*/ 19 w 26"/>
                      <a:gd name="T43" fmla="*/ 38 h 47"/>
                      <a:gd name="T44" fmla="*/ 20 w 26"/>
                      <a:gd name="T45" fmla="*/ 34 h 47"/>
                      <a:gd name="T46" fmla="*/ 21 w 26"/>
                      <a:gd name="T47" fmla="*/ 35 h 47"/>
                      <a:gd name="T48" fmla="*/ 26 w 26"/>
                      <a:gd name="T49" fmla="*/ 32 h 47"/>
                      <a:gd name="T50" fmla="*/ 25 w 26"/>
                      <a:gd name="T51" fmla="*/ 29 h 47"/>
                      <a:gd name="T52" fmla="*/ 26 w 26"/>
                      <a:gd name="T53" fmla="*/ 28 h 47"/>
                      <a:gd name="T54" fmla="*/ 20 w 26"/>
                      <a:gd name="T55" fmla="*/ 1 h 47"/>
                      <a:gd name="T56" fmla="*/ 20 w 26"/>
                      <a:gd name="T57" fmla="*/ 0 h 47"/>
                      <a:gd name="T58" fmla="*/ 9 w 26"/>
                      <a:gd name="T59" fmla="*/ 2 h 47"/>
                      <a:gd name="T60" fmla="*/ 7 w 26"/>
                      <a:gd name="T61" fmla="*/ 3 h 47"/>
                      <a:gd name="T62" fmla="*/ 6 w 26"/>
                      <a:gd name="T63" fmla="*/ 3 h 47"/>
                      <a:gd name="T64" fmla="*/ 3 w 26"/>
                      <a:gd name="T65" fmla="*/ 5 h 47"/>
                      <a:gd name="T66" fmla="*/ 0 w 26"/>
                      <a:gd name="T67" fmla="*/ 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6" h="47">
                        <a:moveTo>
                          <a:pt x="0" y="6"/>
                        </a:move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3" y="29"/>
                          <a:pt x="3" y="29"/>
                          <a:pt x="3" y="29"/>
                        </a:cubicBezTo>
                        <a:cubicBezTo>
                          <a:pt x="3" y="32"/>
                          <a:pt x="3" y="32"/>
                          <a:pt x="3" y="32"/>
                        </a:cubicBezTo>
                        <a:cubicBezTo>
                          <a:pt x="4" y="36"/>
                          <a:pt x="4" y="36"/>
                          <a:pt x="4" y="36"/>
                        </a:cubicBezTo>
                        <a:cubicBezTo>
                          <a:pt x="4" y="36"/>
                          <a:pt x="4" y="36"/>
                          <a:pt x="4" y="36"/>
                        </a:cubicBezTo>
                        <a:cubicBezTo>
                          <a:pt x="3" y="38"/>
                          <a:pt x="3" y="38"/>
                          <a:pt x="3" y="38"/>
                        </a:cubicBezTo>
                        <a:cubicBezTo>
                          <a:pt x="3" y="39"/>
                          <a:pt x="3" y="39"/>
                          <a:pt x="3" y="39"/>
                        </a:cubicBezTo>
                        <a:cubicBezTo>
                          <a:pt x="2" y="42"/>
                          <a:pt x="2" y="42"/>
                          <a:pt x="2" y="42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1" y="45"/>
                          <a:pt x="2" y="46"/>
                          <a:pt x="2" y="47"/>
                        </a:cubicBezTo>
                        <a:cubicBezTo>
                          <a:pt x="5" y="45"/>
                          <a:pt x="5" y="45"/>
                          <a:pt x="5" y="45"/>
                        </a:cubicBezTo>
                        <a:cubicBezTo>
                          <a:pt x="7" y="46"/>
                          <a:pt x="7" y="46"/>
                          <a:pt x="7" y="46"/>
                        </a:cubicBezTo>
                        <a:cubicBezTo>
                          <a:pt x="11" y="44"/>
                          <a:pt x="11" y="44"/>
                          <a:pt x="11" y="44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14" y="44"/>
                          <a:pt x="14" y="44"/>
                          <a:pt x="14" y="44"/>
                        </a:cubicBezTo>
                        <a:cubicBezTo>
                          <a:pt x="14" y="41"/>
                          <a:pt x="14" y="41"/>
                          <a:pt x="14" y="41"/>
                        </a:cubicBezTo>
                        <a:cubicBezTo>
                          <a:pt x="14" y="41"/>
                          <a:pt x="14" y="41"/>
                          <a:pt x="14" y="41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7" y="41"/>
                          <a:pt x="17" y="41"/>
                          <a:pt x="17" y="41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20" y="34"/>
                          <a:pt x="20" y="34"/>
                          <a:pt x="20" y="34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26" y="32"/>
                          <a:pt x="26" y="32"/>
                          <a:pt x="26" y="32"/>
                        </a:cubicBezTo>
                        <a:cubicBezTo>
                          <a:pt x="25" y="29"/>
                          <a:pt x="25" y="29"/>
                          <a:pt x="25" y="29"/>
                        </a:cubicBezTo>
                        <a:cubicBezTo>
                          <a:pt x="26" y="28"/>
                          <a:pt x="26" y="28"/>
                          <a:pt x="26" y="28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53CD7C"/>
                  </a:solidFill>
                  <a:ln w="12700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9144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r>
                      <a:rPr lang="en-CA" sz="8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 </a:t>
                    </a:r>
                  </a:p>
                </p:txBody>
              </p:sp>
              <p:sp>
                <p:nvSpPr>
                  <p:cNvPr id="770" name="Freeform 73">
                    <a:extLst>
                      <a:ext uri="{FF2B5EF4-FFF2-40B4-BE49-F238E27FC236}">
                        <a16:creationId xmlns:a16="http://schemas.microsoft.com/office/drawing/2014/main" id="{A81267E5-A83C-49FB-AD54-D557AE5047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76158" y="1775156"/>
                    <a:ext cx="490024" cy="673513"/>
                  </a:xfrm>
                  <a:custGeom>
                    <a:avLst/>
                    <a:gdLst>
                      <a:gd name="T0" fmla="*/ 227 w 227"/>
                      <a:gd name="T1" fmla="*/ 192 h 312"/>
                      <a:gd name="T2" fmla="*/ 220 w 227"/>
                      <a:gd name="T3" fmla="*/ 213 h 312"/>
                      <a:gd name="T4" fmla="*/ 206 w 227"/>
                      <a:gd name="T5" fmla="*/ 227 h 312"/>
                      <a:gd name="T6" fmla="*/ 199 w 227"/>
                      <a:gd name="T7" fmla="*/ 241 h 312"/>
                      <a:gd name="T8" fmla="*/ 199 w 227"/>
                      <a:gd name="T9" fmla="*/ 241 h 312"/>
                      <a:gd name="T10" fmla="*/ 206 w 227"/>
                      <a:gd name="T11" fmla="*/ 248 h 312"/>
                      <a:gd name="T12" fmla="*/ 199 w 227"/>
                      <a:gd name="T13" fmla="*/ 263 h 312"/>
                      <a:gd name="T14" fmla="*/ 199 w 227"/>
                      <a:gd name="T15" fmla="*/ 270 h 312"/>
                      <a:gd name="T16" fmla="*/ 192 w 227"/>
                      <a:gd name="T17" fmla="*/ 277 h 312"/>
                      <a:gd name="T18" fmla="*/ 121 w 227"/>
                      <a:gd name="T19" fmla="*/ 298 h 312"/>
                      <a:gd name="T20" fmla="*/ 114 w 227"/>
                      <a:gd name="T21" fmla="*/ 291 h 312"/>
                      <a:gd name="T22" fmla="*/ 22 w 227"/>
                      <a:gd name="T23" fmla="*/ 312 h 312"/>
                      <a:gd name="T24" fmla="*/ 14 w 227"/>
                      <a:gd name="T25" fmla="*/ 312 h 312"/>
                      <a:gd name="T26" fmla="*/ 29 w 227"/>
                      <a:gd name="T27" fmla="*/ 248 h 312"/>
                      <a:gd name="T28" fmla="*/ 29 w 227"/>
                      <a:gd name="T29" fmla="*/ 220 h 312"/>
                      <a:gd name="T30" fmla="*/ 22 w 227"/>
                      <a:gd name="T31" fmla="*/ 206 h 312"/>
                      <a:gd name="T32" fmla="*/ 14 w 227"/>
                      <a:gd name="T33" fmla="*/ 192 h 312"/>
                      <a:gd name="T34" fmla="*/ 7 w 227"/>
                      <a:gd name="T35" fmla="*/ 177 h 312"/>
                      <a:gd name="T36" fmla="*/ 0 w 227"/>
                      <a:gd name="T37" fmla="*/ 170 h 312"/>
                      <a:gd name="T38" fmla="*/ 7 w 227"/>
                      <a:gd name="T39" fmla="*/ 156 h 312"/>
                      <a:gd name="T40" fmla="*/ 0 w 227"/>
                      <a:gd name="T41" fmla="*/ 142 h 312"/>
                      <a:gd name="T42" fmla="*/ 0 w 227"/>
                      <a:gd name="T43" fmla="*/ 135 h 312"/>
                      <a:gd name="T44" fmla="*/ 7 w 227"/>
                      <a:gd name="T45" fmla="*/ 113 h 312"/>
                      <a:gd name="T46" fmla="*/ 0 w 227"/>
                      <a:gd name="T47" fmla="*/ 99 h 312"/>
                      <a:gd name="T48" fmla="*/ 7 w 227"/>
                      <a:gd name="T49" fmla="*/ 85 h 312"/>
                      <a:gd name="T50" fmla="*/ 7 w 227"/>
                      <a:gd name="T51" fmla="*/ 71 h 312"/>
                      <a:gd name="T52" fmla="*/ 29 w 227"/>
                      <a:gd name="T53" fmla="*/ 49 h 312"/>
                      <a:gd name="T54" fmla="*/ 50 w 227"/>
                      <a:gd name="T55" fmla="*/ 35 h 312"/>
                      <a:gd name="T56" fmla="*/ 57 w 227"/>
                      <a:gd name="T57" fmla="*/ 28 h 312"/>
                      <a:gd name="T58" fmla="*/ 50 w 227"/>
                      <a:gd name="T59" fmla="*/ 28 h 312"/>
                      <a:gd name="T60" fmla="*/ 50 w 227"/>
                      <a:gd name="T61" fmla="*/ 21 h 312"/>
                      <a:gd name="T62" fmla="*/ 50 w 227"/>
                      <a:gd name="T63" fmla="*/ 7 h 312"/>
                      <a:gd name="T64" fmla="*/ 64 w 227"/>
                      <a:gd name="T65" fmla="*/ 0 h 312"/>
                      <a:gd name="T66" fmla="*/ 71 w 227"/>
                      <a:gd name="T67" fmla="*/ 7 h 312"/>
                      <a:gd name="T68" fmla="*/ 78 w 227"/>
                      <a:gd name="T69" fmla="*/ 7 h 312"/>
                      <a:gd name="T70" fmla="*/ 92 w 227"/>
                      <a:gd name="T71" fmla="*/ 0 h 312"/>
                      <a:gd name="T72" fmla="*/ 100 w 227"/>
                      <a:gd name="T73" fmla="*/ 7 h 312"/>
                      <a:gd name="T74" fmla="*/ 107 w 227"/>
                      <a:gd name="T75" fmla="*/ 14 h 312"/>
                      <a:gd name="T76" fmla="*/ 121 w 227"/>
                      <a:gd name="T77" fmla="*/ 7 h 312"/>
                      <a:gd name="T78" fmla="*/ 121 w 227"/>
                      <a:gd name="T79" fmla="*/ 14 h 312"/>
                      <a:gd name="T80" fmla="*/ 128 w 227"/>
                      <a:gd name="T81" fmla="*/ 21 h 312"/>
                      <a:gd name="T82" fmla="*/ 142 w 227"/>
                      <a:gd name="T83" fmla="*/ 21 h 312"/>
                      <a:gd name="T84" fmla="*/ 142 w 227"/>
                      <a:gd name="T85" fmla="*/ 28 h 312"/>
                      <a:gd name="T86" fmla="*/ 142 w 227"/>
                      <a:gd name="T87" fmla="*/ 35 h 312"/>
                      <a:gd name="T88" fmla="*/ 142 w 227"/>
                      <a:gd name="T89" fmla="*/ 35 h 312"/>
                      <a:gd name="T90" fmla="*/ 149 w 227"/>
                      <a:gd name="T91" fmla="*/ 49 h 312"/>
                      <a:gd name="T92" fmla="*/ 156 w 227"/>
                      <a:gd name="T93" fmla="*/ 78 h 312"/>
                      <a:gd name="T94" fmla="*/ 149 w 227"/>
                      <a:gd name="T95" fmla="*/ 99 h 312"/>
                      <a:gd name="T96" fmla="*/ 149 w 227"/>
                      <a:gd name="T97" fmla="*/ 106 h 312"/>
                      <a:gd name="T98" fmla="*/ 142 w 227"/>
                      <a:gd name="T99" fmla="*/ 113 h 312"/>
                      <a:gd name="T100" fmla="*/ 135 w 227"/>
                      <a:gd name="T101" fmla="*/ 121 h 312"/>
                      <a:gd name="T102" fmla="*/ 135 w 227"/>
                      <a:gd name="T103" fmla="*/ 135 h 312"/>
                      <a:gd name="T104" fmla="*/ 156 w 227"/>
                      <a:gd name="T105" fmla="*/ 135 h 312"/>
                      <a:gd name="T106" fmla="*/ 156 w 227"/>
                      <a:gd name="T107" fmla="*/ 128 h 312"/>
                      <a:gd name="T108" fmla="*/ 170 w 227"/>
                      <a:gd name="T109" fmla="*/ 106 h 312"/>
                      <a:gd name="T110" fmla="*/ 192 w 227"/>
                      <a:gd name="T111" fmla="*/ 106 h 312"/>
                      <a:gd name="T112" fmla="*/ 199 w 227"/>
                      <a:gd name="T113" fmla="*/ 113 h 312"/>
                      <a:gd name="T114" fmla="*/ 213 w 227"/>
                      <a:gd name="T115" fmla="*/ 142 h 312"/>
                      <a:gd name="T116" fmla="*/ 220 w 227"/>
                      <a:gd name="T117" fmla="*/ 163 h 312"/>
                      <a:gd name="T118" fmla="*/ 227 w 227"/>
                      <a:gd name="T119" fmla="*/ 192 h 312"/>
                      <a:gd name="T120" fmla="*/ 227 w 227"/>
                      <a:gd name="T121" fmla="*/ 192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27" h="312">
                        <a:moveTo>
                          <a:pt x="227" y="192"/>
                        </a:moveTo>
                        <a:lnTo>
                          <a:pt x="220" y="213"/>
                        </a:lnTo>
                        <a:lnTo>
                          <a:pt x="206" y="227"/>
                        </a:lnTo>
                        <a:lnTo>
                          <a:pt x="199" y="241"/>
                        </a:lnTo>
                        <a:lnTo>
                          <a:pt x="199" y="241"/>
                        </a:lnTo>
                        <a:lnTo>
                          <a:pt x="206" y="248"/>
                        </a:lnTo>
                        <a:lnTo>
                          <a:pt x="199" y="263"/>
                        </a:lnTo>
                        <a:lnTo>
                          <a:pt x="199" y="270"/>
                        </a:lnTo>
                        <a:lnTo>
                          <a:pt x="192" y="277"/>
                        </a:lnTo>
                        <a:lnTo>
                          <a:pt x="121" y="298"/>
                        </a:lnTo>
                        <a:lnTo>
                          <a:pt x="114" y="291"/>
                        </a:lnTo>
                        <a:lnTo>
                          <a:pt x="22" y="312"/>
                        </a:lnTo>
                        <a:lnTo>
                          <a:pt x="14" y="312"/>
                        </a:lnTo>
                        <a:lnTo>
                          <a:pt x="29" y="248"/>
                        </a:lnTo>
                        <a:lnTo>
                          <a:pt x="29" y="220"/>
                        </a:lnTo>
                        <a:lnTo>
                          <a:pt x="22" y="206"/>
                        </a:lnTo>
                        <a:lnTo>
                          <a:pt x="14" y="192"/>
                        </a:lnTo>
                        <a:lnTo>
                          <a:pt x="7" y="177"/>
                        </a:lnTo>
                        <a:lnTo>
                          <a:pt x="0" y="170"/>
                        </a:lnTo>
                        <a:lnTo>
                          <a:pt x="7" y="156"/>
                        </a:lnTo>
                        <a:lnTo>
                          <a:pt x="0" y="142"/>
                        </a:lnTo>
                        <a:lnTo>
                          <a:pt x="0" y="135"/>
                        </a:lnTo>
                        <a:lnTo>
                          <a:pt x="7" y="113"/>
                        </a:lnTo>
                        <a:lnTo>
                          <a:pt x="0" y="99"/>
                        </a:lnTo>
                        <a:lnTo>
                          <a:pt x="7" y="85"/>
                        </a:lnTo>
                        <a:lnTo>
                          <a:pt x="7" y="71"/>
                        </a:lnTo>
                        <a:lnTo>
                          <a:pt x="29" y="49"/>
                        </a:lnTo>
                        <a:lnTo>
                          <a:pt x="50" y="35"/>
                        </a:lnTo>
                        <a:lnTo>
                          <a:pt x="57" y="28"/>
                        </a:lnTo>
                        <a:lnTo>
                          <a:pt x="50" y="28"/>
                        </a:lnTo>
                        <a:lnTo>
                          <a:pt x="50" y="21"/>
                        </a:lnTo>
                        <a:lnTo>
                          <a:pt x="50" y="7"/>
                        </a:lnTo>
                        <a:lnTo>
                          <a:pt x="64" y="0"/>
                        </a:lnTo>
                        <a:lnTo>
                          <a:pt x="71" y="7"/>
                        </a:lnTo>
                        <a:lnTo>
                          <a:pt x="78" y="7"/>
                        </a:lnTo>
                        <a:lnTo>
                          <a:pt x="92" y="0"/>
                        </a:lnTo>
                        <a:lnTo>
                          <a:pt x="100" y="7"/>
                        </a:lnTo>
                        <a:lnTo>
                          <a:pt x="107" y="14"/>
                        </a:lnTo>
                        <a:lnTo>
                          <a:pt x="121" y="7"/>
                        </a:lnTo>
                        <a:lnTo>
                          <a:pt x="121" y="14"/>
                        </a:lnTo>
                        <a:lnTo>
                          <a:pt x="128" y="21"/>
                        </a:lnTo>
                        <a:lnTo>
                          <a:pt x="142" y="21"/>
                        </a:lnTo>
                        <a:lnTo>
                          <a:pt x="142" y="28"/>
                        </a:lnTo>
                        <a:lnTo>
                          <a:pt x="142" y="35"/>
                        </a:lnTo>
                        <a:lnTo>
                          <a:pt x="142" y="35"/>
                        </a:lnTo>
                        <a:lnTo>
                          <a:pt x="149" y="49"/>
                        </a:lnTo>
                        <a:lnTo>
                          <a:pt x="156" y="78"/>
                        </a:lnTo>
                        <a:lnTo>
                          <a:pt x="149" y="99"/>
                        </a:lnTo>
                        <a:lnTo>
                          <a:pt x="149" y="106"/>
                        </a:lnTo>
                        <a:lnTo>
                          <a:pt x="142" y="113"/>
                        </a:lnTo>
                        <a:lnTo>
                          <a:pt x="135" y="121"/>
                        </a:lnTo>
                        <a:lnTo>
                          <a:pt x="135" y="135"/>
                        </a:lnTo>
                        <a:lnTo>
                          <a:pt x="156" y="135"/>
                        </a:lnTo>
                        <a:lnTo>
                          <a:pt x="156" y="128"/>
                        </a:lnTo>
                        <a:lnTo>
                          <a:pt x="170" y="106"/>
                        </a:lnTo>
                        <a:lnTo>
                          <a:pt x="192" y="106"/>
                        </a:lnTo>
                        <a:lnTo>
                          <a:pt x="199" y="113"/>
                        </a:lnTo>
                        <a:lnTo>
                          <a:pt x="213" y="142"/>
                        </a:lnTo>
                        <a:lnTo>
                          <a:pt x="220" y="163"/>
                        </a:lnTo>
                        <a:lnTo>
                          <a:pt x="227" y="192"/>
                        </a:lnTo>
                        <a:lnTo>
                          <a:pt x="227" y="192"/>
                        </a:lnTo>
                        <a:close/>
                      </a:path>
                    </a:pathLst>
                  </a:custGeom>
                  <a:solidFill>
                    <a:srgbClr val="CB92DA"/>
                  </a:solidFill>
                  <a:ln w="12700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0" tIns="9144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r>
                      <a:rPr lang="en-CA" sz="8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     </a:t>
                    </a:r>
                  </a:p>
                </p:txBody>
              </p:sp>
              <p:sp>
                <p:nvSpPr>
                  <p:cNvPr id="771" name="Freeform 78">
                    <a:extLst>
                      <a:ext uri="{FF2B5EF4-FFF2-40B4-BE49-F238E27FC236}">
                        <a16:creationId xmlns:a16="http://schemas.microsoft.com/office/drawing/2014/main" id="{757F8A23-FAB6-499C-A155-688DE300ED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36265" y="2229779"/>
                    <a:ext cx="550468" cy="643291"/>
                  </a:xfrm>
                  <a:custGeom>
                    <a:avLst/>
                    <a:gdLst>
                      <a:gd name="T0" fmla="*/ 0 w 36"/>
                      <a:gd name="T1" fmla="*/ 12 h 42"/>
                      <a:gd name="T2" fmla="*/ 5 w 36"/>
                      <a:gd name="T3" fmla="*/ 38 h 42"/>
                      <a:gd name="T4" fmla="*/ 10 w 36"/>
                      <a:gd name="T5" fmla="*/ 40 h 42"/>
                      <a:gd name="T6" fmla="*/ 13 w 36"/>
                      <a:gd name="T7" fmla="*/ 40 h 42"/>
                      <a:gd name="T8" fmla="*/ 19 w 36"/>
                      <a:gd name="T9" fmla="*/ 40 h 42"/>
                      <a:gd name="T10" fmla="*/ 21 w 36"/>
                      <a:gd name="T11" fmla="*/ 39 h 42"/>
                      <a:gd name="T12" fmla="*/ 22 w 36"/>
                      <a:gd name="T13" fmla="*/ 40 h 42"/>
                      <a:gd name="T14" fmla="*/ 23 w 36"/>
                      <a:gd name="T15" fmla="*/ 40 h 42"/>
                      <a:gd name="T16" fmla="*/ 24 w 36"/>
                      <a:gd name="T17" fmla="*/ 41 h 42"/>
                      <a:gd name="T18" fmla="*/ 25 w 36"/>
                      <a:gd name="T19" fmla="*/ 42 h 42"/>
                      <a:gd name="T20" fmla="*/ 28 w 36"/>
                      <a:gd name="T21" fmla="*/ 38 h 42"/>
                      <a:gd name="T22" fmla="*/ 27 w 36"/>
                      <a:gd name="T23" fmla="*/ 37 h 42"/>
                      <a:gd name="T24" fmla="*/ 28 w 36"/>
                      <a:gd name="T25" fmla="*/ 35 h 42"/>
                      <a:gd name="T26" fmla="*/ 30 w 36"/>
                      <a:gd name="T27" fmla="*/ 34 h 42"/>
                      <a:gd name="T28" fmla="*/ 30 w 36"/>
                      <a:gd name="T29" fmla="*/ 35 h 42"/>
                      <a:gd name="T30" fmla="*/ 31 w 36"/>
                      <a:gd name="T31" fmla="*/ 34 h 42"/>
                      <a:gd name="T32" fmla="*/ 30 w 36"/>
                      <a:gd name="T33" fmla="*/ 32 h 42"/>
                      <a:gd name="T34" fmla="*/ 30 w 36"/>
                      <a:gd name="T35" fmla="*/ 31 h 42"/>
                      <a:gd name="T36" fmla="*/ 31 w 36"/>
                      <a:gd name="T37" fmla="*/ 30 h 42"/>
                      <a:gd name="T38" fmla="*/ 35 w 36"/>
                      <a:gd name="T39" fmla="*/ 28 h 42"/>
                      <a:gd name="T40" fmla="*/ 36 w 36"/>
                      <a:gd name="T41" fmla="*/ 23 h 42"/>
                      <a:gd name="T42" fmla="*/ 36 w 36"/>
                      <a:gd name="T43" fmla="*/ 13 h 42"/>
                      <a:gd name="T44" fmla="*/ 32 w 36"/>
                      <a:gd name="T45" fmla="*/ 0 h 42"/>
                      <a:gd name="T46" fmla="*/ 21 w 36"/>
                      <a:gd name="T47" fmla="*/ 9 h 42"/>
                      <a:gd name="T48" fmla="*/ 18 w 36"/>
                      <a:gd name="T49" fmla="*/ 10 h 42"/>
                      <a:gd name="T50" fmla="*/ 17 w 36"/>
                      <a:gd name="T51" fmla="*/ 11 h 42"/>
                      <a:gd name="T52" fmla="*/ 15 w 36"/>
                      <a:gd name="T53" fmla="*/ 10 h 42"/>
                      <a:gd name="T54" fmla="*/ 14 w 36"/>
                      <a:gd name="T55" fmla="*/ 10 h 42"/>
                      <a:gd name="T56" fmla="*/ 11 w 36"/>
                      <a:gd name="T57" fmla="*/ 9 h 42"/>
                      <a:gd name="T58" fmla="*/ 0 w 36"/>
                      <a:gd name="T59" fmla="*/ 1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6" h="42">
                        <a:moveTo>
                          <a:pt x="0" y="12"/>
                        </a:moveTo>
                        <a:cubicBezTo>
                          <a:pt x="5" y="38"/>
                          <a:pt x="5" y="38"/>
                          <a:pt x="5" y="38"/>
                        </a:cubicBezTo>
                        <a:cubicBezTo>
                          <a:pt x="10" y="40"/>
                          <a:pt x="10" y="40"/>
                          <a:pt x="10" y="40"/>
                        </a:cubicBezTo>
                        <a:cubicBezTo>
                          <a:pt x="13" y="40"/>
                          <a:pt x="13" y="40"/>
                          <a:pt x="13" y="40"/>
                        </a:cubicBezTo>
                        <a:cubicBezTo>
                          <a:pt x="19" y="40"/>
                          <a:pt x="19" y="40"/>
                          <a:pt x="19" y="40"/>
                        </a:cubicBezTo>
                        <a:cubicBezTo>
                          <a:pt x="21" y="39"/>
                          <a:pt x="21" y="39"/>
                          <a:pt x="21" y="39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3" y="40"/>
                          <a:pt x="23" y="40"/>
                          <a:pt x="23" y="40"/>
                        </a:cubicBezTo>
                        <a:cubicBezTo>
                          <a:pt x="24" y="41"/>
                          <a:pt x="24" y="41"/>
                          <a:pt x="24" y="41"/>
                        </a:cubicBezTo>
                        <a:cubicBezTo>
                          <a:pt x="25" y="42"/>
                          <a:pt x="25" y="42"/>
                          <a:pt x="25" y="42"/>
                        </a:cubicBezTo>
                        <a:cubicBezTo>
                          <a:pt x="28" y="38"/>
                          <a:pt x="28" y="38"/>
                          <a:pt x="28" y="38"/>
                        </a:cubicBezTo>
                        <a:cubicBezTo>
                          <a:pt x="27" y="37"/>
                          <a:pt x="27" y="37"/>
                          <a:pt x="27" y="37"/>
                        </a:cubicBez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30" y="34"/>
                          <a:pt x="30" y="34"/>
                          <a:pt x="30" y="34"/>
                        </a:cubicBezTo>
                        <a:cubicBezTo>
                          <a:pt x="30" y="35"/>
                          <a:pt x="30" y="35"/>
                          <a:pt x="30" y="35"/>
                        </a:cubicBezTo>
                        <a:cubicBezTo>
                          <a:pt x="31" y="34"/>
                          <a:pt x="31" y="34"/>
                          <a:pt x="31" y="34"/>
                        </a:cubicBezTo>
                        <a:cubicBezTo>
                          <a:pt x="30" y="32"/>
                          <a:pt x="30" y="32"/>
                          <a:pt x="30" y="32"/>
                        </a:cubicBezTo>
                        <a:cubicBezTo>
                          <a:pt x="30" y="31"/>
                          <a:pt x="30" y="31"/>
                          <a:pt x="30" y="31"/>
                        </a:cubicBezTo>
                        <a:cubicBezTo>
                          <a:pt x="31" y="30"/>
                          <a:pt x="31" y="30"/>
                          <a:pt x="31" y="30"/>
                        </a:cubicBezTo>
                        <a:cubicBezTo>
                          <a:pt x="35" y="28"/>
                          <a:pt x="35" y="28"/>
                          <a:pt x="35" y="28"/>
                        </a:cubicBezTo>
                        <a:cubicBezTo>
                          <a:pt x="35" y="27"/>
                          <a:pt x="35" y="24"/>
                          <a:pt x="36" y="23"/>
                        </a:cubicBezTo>
                        <a:cubicBezTo>
                          <a:pt x="36" y="20"/>
                          <a:pt x="36" y="16"/>
                          <a:pt x="36" y="13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21" y="9"/>
                          <a:pt x="21" y="9"/>
                          <a:pt x="21" y="9"/>
                        </a:cubicBezTo>
                        <a:cubicBezTo>
                          <a:pt x="18" y="10"/>
                          <a:pt x="18" y="10"/>
                          <a:pt x="18" y="10"/>
                        </a:cubicBezTo>
                        <a:cubicBezTo>
                          <a:pt x="17" y="11"/>
                          <a:pt x="17" y="11"/>
                          <a:pt x="17" y="11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CDB64"/>
                  </a:solidFill>
                  <a:ln w="12700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91440" rIns="9144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 sz="800" b="1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endParaRPr lang="en-CA" sz="800" b="1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72" name="Freeform 72">
                    <a:extLst>
                      <a:ext uri="{FF2B5EF4-FFF2-40B4-BE49-F238E27FC236}">
                        <a16:creationId xmlns:a16="http://schemas.microsoft.com/office/drawing/2014/main" id="{78F52386-79B4-4228-AA9D-117F58FAE8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44122" y="1594139"/>
                    <a:ext cx="718846" cy="321646"/>
                  </a:xfrm>
                  <a:custGeom>
                    <a:avLst/>
                    <a:gdLst>
                      <a:gd name="T0" fmla="*/ 333 w 333"/>
                      <a:gd name="T1" fmla="*/ 63 h 149"/>
                      <a:gd name="T2" fmla="*/ 312 w 333"/>
                      <a:gd name="T3" fmla="*/ 63 h 149"/>
                      <a:gd name="T4" fmla="*/ 305 w 333"/>
                      <a:gd name="T5" fmla="*/ 78 h 149"/>
                      <a:gd name="T6" fmla="*/ 284 w 333"/>
                      <a:gd name="T7" fmla="*/ 71 h 149"/>
                      <a:gd name="T8" fmla="*/ 248 w 333"/>
                      <a:gd name="T9" fmla="*/ 71 h 149"/>
                      <a:gd name="T10" fmla="*/ 227 w 333"/>
                      <a:gd name="T11" fmla="*/ 85 h 149"/>
                      <a:gd name="T12" fmla="*/ 220 w 333"/>
                      <a:gd name="T13" fmla="*/ 99 h 149"/>
                      <a:gd name="T14" fmla="*/ 199 w 333"/>
                      <a:gd name="T15" fmla="*/ 113 h 149"/>
                      <a:gd name="T16" fmla="*/ 206 w 333"/>
                      <a:gd name="T17" fmla="*/ 99 h 149"/>
                      <a:gd name="T18" fmla="*/ 192 w 333"/>
                      <a:gd name="T19" fmla="*/ 113 h 149"/>
                      <a:gd name="T20" fmla="*/ 192 w 333"/>
                      <a:gd name="T21" fmla="*/ 106 h 149"/>
                      <a:gd name="T22" fmla="*/ 177 w 333"/>
                      <a:gd name="T23" fmla="*/ 113 h 149"/>
                      <a:gd name="T24" fmla="*/ 163 w 333"/>
                      <a:gd name="T25" fmla="*/ 142 h 149"/>
                      <a:gd name="T26" fmla="*/ 156 w 333"/>
                      <a:gd name="T27" fmla="*/ 149 h 149"/>
                      <a:gd name="T28" fmla="*/ 149 w 333"/>
                      <a:gd name="T29" fmla="*/ 120 h 149"/>
                      <a:gd name="T30" fmla="*/ 142 w 333"/>
                      <a:gd name="T31" fmla="*/ 120 h 149"/>
                      <a:gd name="T32" fmla="*/ 128 w 333"/>
                      <a:gd name="T33" fmla="*/ 106 h 149"/>
                      <a:gd name="T34" fmla="*/ 121 w 333"/>
                      <a:gd name="T35" fmla="*/ 106 h 149"/>
                      <a:gd name="T36" fmla="*/ 43 w 333"/>
                      <a:gd name="T37" fmla="*/ 99 h 149"/>
                      <a:gd name="T38" fmla="*/ 36 w 333"/>
                      <a:gd name="T39" fmla="*/ 99 h 149"/>
                      <a:gd name="T40" fmla="*/ 0 w 333"/>
                      <a:gd name="T41" fmla="*/ 85 h 149"/>
                      <a:gd name="T42" fmla="*/ 29 w 333"/>
                      <a:gd name="T43" fmla="*/ 56 h 149"/>
                      <a:gd name="T44" fmla="*/ 64 w 333"/>
                      <a:gd name="T45" fmla="*/ 42 h 149"/>
                      <a:gd name="T46" fmla="*/ 71 w 333"/>
                      <a:gd name="T47" fmla="*/ 21 h 149"/>
                      <a:gd name="T48" fmla="*/ 107 w 333"/>
                      <a:gd name="T49" fmla="*/ 7 h 149"/>
                      <a:gd name="T50" fmla="*/ 121 w 333"/>
                      <a:gd name="T51" fmla="*/ 0 h 149"/>
                      <a:gd name="T52" fmla="*/ 114 w 333"/>
                      <a:gd name="T53" fmla="*/ 14 h 149"/>
                      <a:gd name="T54" fmla="*/ 99 w 333"/>
                      <a:gd name="T55" fmla="*/ 28 h 149"/>
                      <a:gd name="T56" fmla="*/ 99 w 333"/>
                      <a:gd name="T57" fmla="*/ 49 h 149"/>
                      <a:gd name="T58" fmla="*/ 114 w 333"/>
                      <a:gd name="T59" fmla="*/ 42 h 149"/>
                      <a:gd name="T60" fmla="*/ 142 w 333"/>
                      <a:gd name="T61" fmla="*/ 42 h 149"/>
                      <a:gd name="T62" fmla="*/ 177 w 333"/>
                      <a:gd name="T63" fmla="*/ 56 h 149"/>
                      <a:gd name="T64" fmla="*/ 199 w 333"/>
                      <a:gd name="T65" fmla="*/ 56 h 149"/>
                      <a:gd name="T66" fmla="*/ 213 w 333"/>
                      <a:gd name="T67" fmla="*/ 42 h 149"/>
                      <a:gd name="T68" fmla="*/ 255 w 333"/>
                      <a:gd name="T69" fmla="*/ 35 h 149"/>
                      <a:gd name="T70" fmla="*/ 263 w 333"/>
                      <a:gd name="T71" fmla="*/ 21 h 149"/>
                      <a:gd name="T72" fmla="*/ 277 w 333"/>
                      <a:gd name="T73" fmla="*/ 21 h 149"/>
                      <a:gd name="T74" fmla="*/ 270 w 333"/>
                      <a:gd name="T75" fmla="*/ 28 h 149"/>
                      <a:gd name="T76" fmla="*/ 277 w 333"/>
                      <a:gd name="T77" fmla="*/ 49 h 149"/>
                      <a:gd name="T78" fmla="*/ 291 w 333"/>
                      <a:gd name="T79" fmla="*/ 42 h 149"/>
                      <a:gd name="T80" fmla="*/ 305 w 333"/>
                      <a:gd name="T81" fmla="*/ 35 h 149"/>
                      <a:gd name="T82" fmla="*/ 319 w 333"/>
                      <a:gd name="T83" fmla="*/ 49 h 149"/>
                      <a:gd name="T84" fmla="*/ 333 w 333"/>
                      <a:gd name="T85" fmla="*/ 49 h 149"/>
                      <a:gd name="T86" fmla="*/ 333 w 333"/>
                      <a:gd name="T87" fmla="*/ 56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33" h="149">
                        <a:moveTo>
                          <a:pt x="333" y="56"/>
                        </a:moveTo>
                        <a:lnTo>
                          <a:pt x="333" y="63"/>
                        </a:lnTo>
                        <a:lnTo>
                          <a:pt x="326" y="71"/>
                        </a:lnTo>
                        <a:lnTo>
                          <a:pt x="312" y="63"/>
                        </a:lnTo>
                        <a:lnTo>
                          <a:pt x="305" y="63"/>
                        </a:lnTo>
                        <a:lnTo>
                          <a:pt x="305" y="78"/>
                        </a:lnTo>
                        <a:lnTo>
                          <a:pt x="298" y="78"/>
                        </a:lnTo>
                        <a:lnTo>
                          <a:pt x="284" y="71"/>
                        </a:lnTo>
                        <a:lnTo>
                          <a:pt x="270" y="71"/>
                        </a:lnTo>
                        <a:lnTo>
                          <a:pt x="248" y="71"/>
                        </a:lnTo>
                        <a:lnTo>
                          <a:pt x="241" y="85"/>
                        </a:lnTo>
                        <a:lnTo>
                          <a:pt x="227" y="85"/>
                        </a:lnTo>
                        <a:lnTo>
                          <a:pt x="220" y="92"/>
                        </a:lnTo>
                        <a:lnTo>
                          <a:pt x="220" y="99"/>
                        </a:lnTo>
                        <a:lnTo>
                          <a:pt x="206" y="113"/>
                        </a:lnTo>
                        <a:lnTo>
                          <a:pt x="199" y="113"/>
                        </a:lnTo>
                        <a:lnTo>
                          <a:pt x="206" y="106"/>
                        </a:lnTo>
                        <a:lnTo>
                          <a:pt x="206" y="99"/>
                        </a:lnTo>
                        <a:lnTo>
                          <a:pt x="199" y="99"/>
                        </a:lnTo>
                        <a:lnTo>
                          <a:pt x="192" y="113"/>
                        </a:lnTo>
                        <a:lnTo>
                          <a:pt x="192" y="106"/>
                        </a:lnTo>
                        <a:lnTo>
                          <a:pt x="192" y="106"/>
                        </a:lnTo>
                        <a:lnTo>
                          <a:pt x="185" y="99"/>
                        </a:lnTo>
                        <a:lnTo>
                          <a:pt x="177" y="113"/>
                        </a:lnTo>
                        <a:lnTo>
                          <a:pt x="170" y="127"/>
                        </a:lnTo>
                        <a:lnTo>
                          <a:pt x="163" y="142"/>
                        </a:lnTo>
                        <a:lnTo>
                          <a:pt x="156" y="149"/>
                        </a:lnTo>
                        <a:lnTo>
                          <a:pt x="156" y="149"/>
                        </a:lnTo>
                        <a:lnTo>
                          <a:pt x="142" y="134"/>
                        </a:lnTo>
                        <a:lnTo>
                          <a:pt x="149" y="120"/>
                        </a:lnTo>
                        <a:lnTo>
                          <a:pt x="149" y="120"/>
                        </a:lnTo>
                        <a:lnTo>
                          <a:pt x="142" y="120"/>
                        </a:lnTo>
                        <a:lnTo>
                          <a:pt x="135" y="120"/>
                        </a:lnTo>
                        <a:lnTo>
                          <a:pt x="128" y="106"/>
                        </a:lnTo>
                        <a:lnTo>
                          <a:pt x="128" y="106"/>
                        </a:lnTo>
                        <a:lnTo>
                          <a:pt x="121" y="106"/>
                        </a:lnTo>
                        <a:lnTo>
                          <a:pt x="64" y="99"/>
                        </a:lnTo>
                        <a:lnTo>
                          <a:pt x="43" y="99"/>
                        </a:lnTo>
                        <a:lnTo>
                          <a:pt x="43" y="99"/>
                        </a:lnTo>
                        <a:lnTo>
                          <a:pt x="36" y="99"/>
                        </a:lnTo>
                        <a:lnTo>
                          <a:pt x="36" y="99"/>
                        </a:lnTo>
                        <a:lnTo>
                          <a:pt x="0" y="85"/>
                        </a:lnTo>
                        <a:lnTo>
                          <a:pt x="21" y="56"/>
                        </a:lnTo>
                        <a:lnTo>
                          <a:pt x="29" y="56"/>
                        </a:lnTo>
                        <a:lnTo>
                          <a:pt x="50" y="42"/>
                        </a:lnTo>
                        <a:lnTo>
                          <a:pt x="64" y="42"/>
                        </a:lnTo>
                        <a:lnTo>
                          <a:pt x="71" y="28"/>
                        </a:lnTo>
                        <a:lnTo>
                          <a:pt x="71" y="21"/>
                        </a:lnTo>
                        <a:lnTo>
                          <a:pt x="85" y="7"/>
                        </a:lnTo>
                        <a:lnTo>
                          <a:pt x="107" y="7"/>
                        </a:lnTo>
                        <a:lnTo>
                          <a:pt x="114" y="0"/>
                        </a:lnTo>
                        <a:lnTo>
                          <a:pt x="121" y="0"/>
                        </a:lnTo>
                        <a:lnTo>
                          <a:pt x="114" y="7"/>
                        </a:lnTo>
                        <a:lnTo>
                          <a:pt x="114" y="14"/>
                        </a:lnTo>
                        <a:lnTo>
                          <a:pt x="99" y="14"/>
                        </a:lnTo>
                        <a:lnTo>
                          <a:pt x="99" y="28"/>
                        </a:lnTo>
                        <a:lnTo>
                          <a:pt x="99" y="42"/>
                        </a:lnTo>
                        <a:lnTo>
                          <a:pt x="99" y="49"/>
                        </a:lnTo>
                        <a:lnTo>
                          <a:pt x="107" y="42"/>
                        </a:lnTo>
                        <a:lnTo>
                          <a:pt x="114" y="42"/>
                        </a:lnTo>
                        <a:lnTo>
                          <a:pt x="135" y="42"/>
                        </a:lnTo>
                        <a:lnTo>
                          <a:pt x="142" y="42"/>
                        </a:lnTo>
                        <a:lnTo>
                          <a:pt x="156" y="56"/>
                        </a:lnTo>
                        <a:lnTo>
                          <a:pt x="177" y="56"/>
                        </a:lnTo>
                        <a:lnTo>
                          <a:pt x="192" y="63"/>
                        </a:lnTo>
                        <a:lnTo>
                          <a:pt x="199" y="56"/>
                        </a:lnTo>
                        <a:lnTo>
                          <a:pt x="199" y="49"/>
                        </a:lnTo>
                        <a:lnTo>
                          <a:pt x="213" y="42"/>
                        </a:lnTo>
                        <a:lnTo>
                          <a:pt x="234" y="35"/>
                        </a:lnTo>
                        <a:lnTo>
                          <a:pt x="255" y="35"/>
                        </a:lnTo>
                        <a:lnTo>
                          <a:pt x="263" y="21"/>
                        </a:lnTo>
                        <a:lnTo>
                          <a:pt x="263" y="21"/>
                        </a:lnTo>
                        <a:lnTo>
                          <a:pt x="270" y="21"/>
                        </a:lnTo>
                        <a:lnTo>
                          <a:pt x="277" y="21"/>
                        </a:lnTo>
                        <a:lnTo>
                          <a:pt x="270" y="28"/>
                        </a:lnTo>
                        <a:lnTo>
                          <a:pt x="270" y="28"/>
                        </a:lnTo>
                        <a:lnTo>
                          <a:pt x="270" y="42"/>
                        </a:lnTo>
                        <a:lnTo>
                          <a:pt x="277" y="49"/>
                        </a:lnTo>
                        <a:lnTo>
                          <a:pt x="291" y="42"/>
                        </a:lnTo>
                        <a:lnTo>
                          <a:pt x="291" y="42"/>
                        </a:lnTo>
                        <a:lnTo>
                          <a:pt x="298" y="42"/>
                        </a:lnTo>
                        <a:lnTo>
                          <a:pt x="305" y="35"/>
                        </a:lnTo>
                        <a:lnTo>
                          <a:pt x="319" y="42"/>
                        </a:lnTo>
                        <a:lnTo>
                          <a:pt x="319" y="49"/>
                        </a:lnTo>
                        <a:lnTo>
                          <a:pt x="326" y="49"/>
                        </a:lnTo>
                        <a:lnTo>
                          <a:pt x="333" y="49"/>
                        </a:lnTo>
                        <a:lnTo>
                          <a:pt x="333" y="56"/>
                        </a:lnTo>
                        <a:lnTo>
                          <a:pt x="333" y="56"/>
                        </a:lnTo>
                        <a:close/>
                      </a:path>
                    </a:pathLst>
                  </a:custGeom>
                  <a:solidFill>
                    <a:srgbClr val="CB92DA"/>
                  </a:solidFill>
                  <a:ln w="12700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 dirty="0"/>
                  </a:p>
                </p:txBody>
              </p:sp>
            </p:grpSp>
            <p:sp>
              <p:nvSpPr>
                <p:cNvPr id="762" name="TextBox 761">
                  <a:extLst>
                    <a:ext uri="{FF2B5EF4-FFF2-40B4-BE49-F238E27FC236}">
                      <a16:creationId xmlns:a16="http://schemas.microsoft.com/office/drawing/2014/main" id="{C667BA91-1528-4F4D-BD2A-59F2D728765E}"/>
                    </a:ext>
                  </a:extLst>
                </p:cNvPr>
                <p:cNvSpPr txBox="1"/>
                <p:nvPr/>
              </p:nvSpPr>
              <p:spPr>
                <a:xfrm>
                  <a:off x="4462673" y="4028993"/>
                  <a:ext cx="482600" cy="169654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pPr algn="l"/>
                  <a:r>
                    <a:rPr lang="en-US" sz="900" b="1" dirty="0"/>
                    <a:t>Illinois</a:t>
                  </a:r>
                </a:p>
              </p:txBody>
            </p:sp>
            <p:sp>
              <p:nvSpPr>
                <p:cNvPr id="763" name="TextBox 762">
                  <a:extLst>
                    <a:ext uri="{FF2B5EF4-FFF2-40B4-BE49-F238E27FC236}">
                      <a16:creationId xmlns:a16="http://schemas.microsoft.com/office/drawing/2014/main" id="{21900E9A-B0B1-4ABD-BFFB-8C74CE333E2B}"/>
                    </a:ext>
                  </a:extLst>
                </p:cNvPr>
                <p:cNvSpPr txBox="1"/>
                <p:nvPr/>
              </p:nvSpPr>
              <p:spPr>
                <a:xfrm>
                  <a:off x="4448150" y="2395944"/>
                  <a:ext cx="719028" cy="258945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pPr algn="l"/>
                  <a:r>
                    <a:rPr lang="en-US" sz="900" b="1" dirty="0"/>
                    <a:t>Wisconsin</a:t>
                  </a:r>
                </a:p>
                <a:p>
                  <a:pPr algn="l"/>
                  <a:endParaRPr lang="en-US" sz="600" b="1" dirty="0"/>
                </a:p>
              </p:txBody>
            </p:sp>
            <p:sp>
              <p:nvSpPr>
                <p:cNvPr id="764" name="TextBox 763">
                  <a:extLst>
                    <a:ext uri="{FF2B5EF4-FFF2-40B4-BE49-F238E27FC236}">
                      <a16:creationId xmlns:a16="http://schemas.microsoft.com/office/drawing/2014/main" id="{CBA24897-316C-47DB-AEC4-EF113B6C5ECF}"/>
                    </a:ext>
                  </a:extLst>
                </p:cNvPr>
                <p:cNvSpPr txBox="1"/>
                <p:nvPr/>
              </p:nvSpPr>
              <p:spPr>
                <a:xfrm>
                  <a:off x="5448211" y="2890457"/>
                  <a:ext cx="660361" cy="169654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900" b="1" dirty="0"/>
                    <a:t>Michigan</a:t>
                  </a:r>
                </a:p>
              </p:txBody>
            </p:sp>
            <p:sp>
              <p:nvSpPr>
                <p:cNvPr id="765" name="TextBox 764">
                  <a:extLst>
                    <a:ext uri="{FF2B5EF4-FFF2-40B4-BE49-F238E27FC236}">
                      <a16:creationId xmlns:a16="http://schemas.microsoft.com/office/drawing/2014/main" id="{E15B39EF-52D5-4659-8940-66EEFCDF055B}"/>
                    </a:ext>
                  </a:extLst>
                </p:cNvPr>
                <p:cNvSpPr txBox="1"/>
                <p:nvPr/>
              </p:nvSpPr>
              <p:spPr>
                <a:xfrm>
                  <a:off x="5091376" y="4153484"/>
                  <a:ext cx="565496" cy="169654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900" b="1" dirty="0"/>
                    <a:t>Indiana</a:t>
                  </a:r>
                </a:p>
              </p:txBody>
            </p:sp>
            <p:sp>
              <p:nvSpPr>
                <p:cNvPr id="766" name="TextBox 765">
                  <a:extLst>
                    <a:ext uri="{FF2B5EF4-FFF2-40B4-BE49-F238E27FC236}">
                      <a16:creationId xmlns:a16="http://schemas.microsoft.com/office/drawing/2014/main" id="{D3C5966F-86E6-46C6-A763-8A522AAA88CF}"/>
                    </a:ext>
                  </a:extLst>
                </p:cNvPr>
                <p:cNvSpPr txBox="1"/>
                <p:nvPr/>
              </p:nvSpPr>
              <p:spPr>
                <a:xfrm>
                  <a:off x="5897896" y="3807848"/>
                  <a:ext cx="374341" cy="169654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900" b="1" dirty="0"/>
                    <a:t>Ohio</a:t>
                  </a:r>
                </a:p>
              </p:txBody>
            </p:sp>
          </p:grpSp>
          <p:sp>
            <p:nvSpPr>
              <p:cNvPr id="745" name="TextBox 744">
                <a:extLst>
                  <a:ext uri="{FF2B5EF4-FFF2-40B4-BE49-F238E27FC236}">
                    <a16:creationId xmlns:a16="http://schemas.microsoft.com/office/drawing/2014/main" id="{86BC5821-C177-443B-812A-FCC8CF6CF75B}"/>
                  </a:ext>
                </a:extLst>
              </p:cNvPr>
              <p:cNvSpPr txBox="1"/>
              <p:nvPr/>
            </p:nvSpPr>
            <p:spPr>
              <a:xfrm>
                <a:off x="3923116" y="4179164"/>
                <a:ext cx="236664" cy="154772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21</a:t>
                </a:r>
                <a:endParaRPr lang="en-US" sz="800" b="1" dirty="0"/>
              </a:p>
            </p:txBody>
          </p:sp>
          <p:sp>
            <p:nvSpPr>
              <p:cNvPr id="746" name="TextBox 745">
                <a:extLst>
                  <a:ext uri="{FF2B5EF4-FFF2-40B4-BE49-F238E27FC236}">
                    <a16:creationId xmlns:a16="http://schemas.microsoft.com/office/drawing/2014/main" id="{56C8ABE7-25F1-4DAD-9258-77AD3B117330}"/>
                  </a:ext>
                </a:extLst>
              </p:cNvPr>
              <p:cNvSpPr txBox="1"/>
              <p:nvPr/>
            </p:nvSpPr>
            <p:spPr>
              <a:xfrm>
                <a:off x="3883030" y="3439188"/>
                <a:ext cx="269932" cy="154772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20</a:t>
                </a:r>
                <a:endParaRPr lang="en-US" sz="800" b="1" dirty="0"/>
              </a:p>
            </p:txBody>
          </p:sp>
          <p:sp>
            <p:nvSpPr>
              <p:cNvPr id="747" name="TextBox 746">
                <a:extLst>
                  <a:ext uri="{FF2B5EF4-FFF2-40B4-BE49-F238E27FC236}">
                    <a16:creationId xmlns:a16="http://schemas.microsoft.com/office/drawing/2014/main" id="{325E7118-414E-45E1-A4A2-2E1BB95C2612}"/>
                  </a:ext>
                </a:extLst>
              </p:cNvPr>
              <p:cNvSpPr txBox="1"/>
              <p:nvPr/>
            </p:nvSpPr>
            <p:spPr>
              <a:xfrm>
                <a:off x="3769673" y="2857326"/>
                <a:ext cx="236664" cy="154772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75</a:t>
                </a:r>
                <a:endParaRPr lang="en-US" sz="800" b="1" dirty="0"/>
              </a:p>
            </p:txBody>
          </p:sp>
          <p:sp>
            <p:nvSpPr>
              <p:cNvPr id="748" name="TextBox 747">
                <a:extLst>
                  <a:ext uri="{FF2B5EF4-FFF2-40B4-BE49-F238E27FC236}">
                    <a16:creationId xmlns:a16="http://schemas.microsoft.com/office/drawing/2014/main" id="{82D4DE5F-D1D7-472A-8552-38A1F0778298}"/>
                  </a:ext>
                </a:extLst>
              </p:cNvPr>
              <p:cNvSpPr txBox="1"/>
              <p:nvPr/>
            </p:nvSpPr>
            <p:spPr>
              <a:xfrm>
                <a:off x="4451551" y="4279791"/>
                <a:ext cx="236664" cy="154772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23</a:t>
                </a:r>
                <a:endParaRPr lang="en-US" sz="800" b="1" dirty="0"/>
              </a:p>
            </p:txBody>
          </p:sp>
          <p:sp>
            <p:nvSpPr>
              <p:cNvPr id="749" name="TextBox 748">
                <a:extLst>
                  <a:ext uri="{FF2B5EF4-FFF2-40B4-BE49-F238E27FC236}">
                    <a16:creationId xmlns:a16="http://schemas.microsoft.com/office/drawing/2014/main" id="{48664C0A-177D-40F1-883F-269497154F8D}"/>
                  </a:ext>
                </a:extLst>
              </p:cNvPr>
              <p:cNvSpPr txBox="1"/>
              <p:nvPr/>
            </p:nvSpPr>
            <p:spPr>
              <a:xfrm>
                <a:off x="3737465" y="2155325"/>
                <a:ext cx="373577" cy="186297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74</a:t>
                </a:r>
                <a:endParaRPr lang="en-US" sz="800" b="1" dirty="0"/>
              </a:p>
            </p:txBody>
          </p:sp>
          <p:sp>
            <p:nvSpPr>
              <p:cNvPr id="750" name="TextBox 749">
                <a:extLst>
                  <a:ext uri="{FF2B5EF4-FFF2-40B4-BE49-F238E27FC236}">
                    <a16:creationId xmlns:a16="http://schemas.microsoft.com/office/drawing/2014/main" id="{B2318689-64AA-45AC-9D7B-33721D91B3B5}"/>
                  </a:ext>
                </a:extLst>
              </p:cNvPr>
              <p:cNvSpPr txBox="1"/>
              <p:nvPr/>
            </p:nvSpPr>
            <p:spPr>
              <a:xfrm>
                <a:off x="4561233" y="3574962"/>
                <a:ext cx="236664" cy="154772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22</a:t>
                </a:r>
                <a:endParaRPr lang="en-US" sz="800" b="1" dirty="0"/>
              </a:p>
            </p:txBody>
          </p:sp>
          <p:sp>
            <p:nvSpPr>
              <p:cNvPr id="751" name="TextBox 750">
                <a:extLst>
                  <a:ext uri="{FF2B5EF4-FFF2-40B4-BE49-F238E27FC236}">
                    <a16:creationId xmlns:a16="http://schemas.microsoft.com/office/drawing/2014/main" id="{9E4C6902-5471-450F-8F4A-C432D9535A79}"/>
                  </a:ext>
                </a:extLst>
              </p:cNvPr>
              <p:cNvSpPr txBox="1"/>
              <p:nvPr/>
            </p:nvSpPr>
            <p:spPr>
              <a:xfrm>
                <a:off x="4903000" y="2090977"/>
                <a:ext cx="236664" cy="204211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900" b="1" dirty="0"/>
                  <a:t>34</a:t>
                </a:r>
              </a:p>
            </p:txBody>
          </p:sp>
          <p:sp>
            <p:nvSpPr>
              <p:cNvPr id="752" name="TextBox 751">
                <a:extLst>
                  <a:ext uri="{FF2B5EF4-FFF2-40B4-BE49-F238E27FC236}">
                    <a16:creationId xmlns:a16="http://schemas.microsoft.com/office/drawing/2014/main" id="{B05F7C2A-D0DC-4980-9C23-29870F9C3420}"/>
                  </a:ext>
                </a:extLst>
              </p:cNvPr>
              <p:cNvSpPr txBox="1"/>
              <p:nvPr/>
            </p:nvSpPr>
            <p:spPr>
              <a:xfrm>
                <a:off x="5670792" y="3646132"/>
                <a:ext cx="262396" cy="154772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54</a:t>
                </a:r>
                <a:endParaRPr lang="en-US" sz="800" b="1" dirty="0"/>
              </a:p>
            </p:txBody>
          </p:sp>
          <p:sp>
            <p:nvSpPr>
              <p:cNvPr id="753" name="TextBox 752">
                <a:extLst>
                  <a:ext uri="{FF2B5EF4-FFF2-40B4-BE49-F238E27FC236}">
                    <a16:creationId xmlns:a16="http://schemas.microsoft.com/office/drawing/2014/main" id="{BA93B701-6C46-4173-94AA-0B74E47A2898}"/>
                  </a:ext>
                </a:extLst>
              </p:cNvPr>
              <p:cNvSpPr txBox="1"/>
              <p:nvPr/>
            </p:nvSpPr>
            <p:spPr>
              <a:xfrm>
                <a:off x="4342980" y="3197414"/>
                <a:ext cx="409135" cy="293777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19</a:t>
                </a:r>
                <a:endParaRPr lang="en-US" sz="800" b="1" dirty="0"/>
              </a:p>
              <a:p>
                <a:pPr algn="l"/>
                <a:r>
                  <a:rPr lang="en-US" sz="600" b="1" dirty="0"/>
                  <a:t>Chicago</a:t>
                </a:r>
              </a:p>
            </p:txBody>
          </p:sp>
          <p:sp>
            <p:nvSpPr>
              <p:cNvPr id="754" name="TextBox 753">
                <a:extLst>
                  <a:ext uri="{FF2B5EF4-FFF2-40B4-BE49-F238E27FC236}">
                    <a16:creationId xmlns:a16="http://schemas.microsoft.com/office/drawing/2014/main" id="{288384F1-7D03-4344-9D22-AE6E949599F9}"/>
                  </a:ext>
                </a:extLst>
              </p:cNvPr>
              <p:cNvSpPr txBox="1"/>
              <p:nvPr/>
            </p:nvSpPr>
            <p:spPr>
              <a:xfrm>
                <a:off x="4227061" y="2002399"/>
                <a:ext cx="236664" cy="186297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/>
                  <a:t>74</a:t>
                </a:r>
              </a:p>
            </p:txBody>
          </p:sp>
          <p:sp>
            <p:nvSpPr>
              <p:cNvPr id="755" name="TextBox 754">
                <a:extLst>
                  <a:ext uri="{FF2B5EF4-FFF2-40B4-BE49-F238E27FC236}">
                    <a16:creationId xmlns:a16="http://schemas.microsoft.com/office/drawing/2014/main" id="{67D7B249-AE6A-4906-8F63-790010716810}"/>
                  </a:ext>
                </a:extLst>
              </p:cNvPr>
              <p:cNvSpPr txBox="1"/>
              <p:nvPr/>
            </p:nvSpPr>
            <p:spPr>
              <a:xfrm>
                <a:off x="5427184" y="3991822"/>
                <a:ext cx="257607" cy="154772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1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53</a:t>
                </a:r>
                <a:endParaRPr lang="en-US" sz="800" b="1" dirty="0"/>
              </a:p>
            </p:txBody>
          </p:sp>
          <p:sp>
            <p:nvSpPr>
              <p:cNvPr id="756" name="TextBox 755">
                <a:extLst>
                  <a:ext uri="{FF2B5EF4-FFF2-40B4-BE49-F238E27FC236}">
                    <a16:creationId xmlns:a16="http://schemas.microsoft.com/office/drawing/2014/main" id="{361FF369-8D42-468B-8FFE-25DD8ED83931}"/>
                  </a:ext>
                </a:extLst>
              </p:cNvPr>
              <p:cNvSpPr txBox="1"/>
              <p:nvPr/>
            </p:nvSpPr>
            <p:spPr>
              <a:xfrm>
                <a:off x="4984077" y="3897121"/>
                <a:ext cx="325421" cy="186297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11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56</a:t>
                </a:r>
                <a:endParaRPr lang="en-US" sz="800" b="1" dirty="0"/>
              </a:p>
            </p:txBody>
          </p:sp>
          <p:sp>
            <p:nvSpPr>
              <p:cNvPr id="757" name="TextBox 756">
                <a:extLst>
                  <a:ext uri="{FF2B5EF4-FFF2-40B4-BE49-F238E27FC236}">
                    <a16:creationId xmlns:a16="http://schemas.microsoft.com/office/drawing/2014/main" id="{6E4B3866-A402-4635-84FC-FC832A79C1AE}"/>
                  </a:ext>
                </a:extLst>
              </p:cNvPr>
              <p:cNvSpPr txBox="1"/>
              <p:nvPr/>
            </p:nvSpPr>
            <p:spPr>
              <a:xfrm>
                <a:off x="4725823" y="2636579"/>
                <a:ext cx="238026" cy="154772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1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34</a:t>
                </a:r>
                <a:endParaRPr lang="en-US" sz="800" b="1" dirty="0"/>
              </a:p>
            </p:txBody>
          </p:sp>
          <p:sp>
            <p:nvSpPr>
              <p:cNvPr id="758" name="TextBox 757">
                <a:extLst>
                  <a:ext uri="{FF2B5EF4-FFF2-40B4-BE49-F238E27FC236}">
                    <a16:creationId xmlns:a16="http://schemas.microsoft.com/office/drawing/2014/main" id="{1A3A5D56-61E5-4457-BCDE-AC88645B1254}"/>
                  </a:ext>
                </a:extLst>
              </p:cNvPr>
              <p:cNvSpPr txBox="1"/>
              <p:nvPr/>
            </p:nvSpPr>
            <p:spPr>
              <a:xfrm>
                <a:off x="5225709" y="3115673"/>
                <a:ext cx="210519" cy="154772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1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33</a:t>
                </a:r>
                <a:endParaRPr lang="en-US" sz="600" b="1" dirty="0"/>
              </a:p>
            </p:txBody>
          </p:sp>
          <p:sp>
            <p:nvSpPr>
              <p:cNvPr id="759" name="TextBox 758">
                <a:extLst>
                  <a:ext uri="{FF2B5EF4-FFF2-40B4-BE49-F238E27FC236}">
                    <a16:creationId xmlns:a16="http://schemas.microsoft.com/office/drawing/2014/main" id="{3F02CE9E-51CB-4E4D-A8B3-A49210891644}"/>
                  </a:ext>
                </a:extLst>
              </p:cNvPr>
              <p:cNvSpPr txBox="1"/>
              <p:nvPr/>
            </p:nvSpPr>
            <p:spPr>
              <a:xfrm>
                <a:off x="4984075" y="2648283"/>
                <a:ext cx="238026" cy="154772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1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32</a:t>
                </a:r>
                <a:endParaRPr lang="en-US" sz="800" b="1" dirty="0"/>
              </a:p>
            </p:txBody>
          </p:sp>
          <p:sp>
            <p:nvSpPr>
              <p:cNvPr id="760" name="TextBox 759">
                <a:extLst>
                  <a:ext uri="{FF2B5EF4-FFF2-40B4-BE49-F238E27FC236}">
                    <a16:creationId xmlns:a16="http://schemas.microsoft.com/office/drawing/2014/main" id="{72CA6EB4-2D81-4216-8B18-EF89804661A7}"/>
                  </a:ext>
                </a:extLst>
              </p:cNvPr>
              <p:cNvSpPr txBox="1"/>
              <p:nvPr/>
            </p:nvSpPr>
            <p:spPr>
              <a:xfrm>
                <a:off x="5060029" y="3490585"/>
                <a:ext cx="304275" cy="154772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00" b="1" dirty="0">
                    <a:hlinkClick r:id="rId1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55</a:t>
                </a:r>
                <a:endParaRPr lang="en-US" sz="600" b="1" dirty="0"/>
              </a:p>
            </p:txBody>
          </p:sp>
        </p:grpSp>
        <p:sp>
          <p:nvSpPr>
            <p:cNvPr id="591" name="Star: 5 Points 590">
              <a:extLst>
                <a:ext uri="{FF2B5EF4-FFF2-40B4-BE49-F238E27FC236}">
                  <a16:creationId xmlns:a16="http://schemas.microsoft.com/office/drawing/2014/main" id="{6DEDD852-C0BE-44A2-B04D-62D857E7103A}"/>
                </a:ext>
              </a:extLst>
            </p:cNvPr>
            <p:cNvSpPr/>
            <p:nvPr/>
          </p:nvSpPr>
          <p:spPr>
            <a:xfrm>
              <a:off x="4055165" y="3414906"/>
              <a:ext cx="58650" cy="6678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7AFE02A0-F195-47CD-BFC7-8E2CBBCE9FEC}"/>
                </a:ext>
              </a:extLst>
            </p:cNvPr>
            <p:cNvGrpSpPr/>
            <p:nvPr/>
          </p:nvGrpSpPr>
          <p:grpSpPr>
            <a:xfrm>
              <a:off x="3051204" y="3960366"/>
              <a:ext cx="1326097" cy="179418"/>
              <a:chOff x="587229" y="724080"/>
              <a:chExt cx="10654019" cy="1817784"/>
            </a:xfrm>
          </p:grpSpPr>
          <p:cxnSp>
            <p:nvCxnSpPr>
              <p:cNvPr id="733" name="Straight Connector 732">
                <a:extLst>
                  <a:ext uri="{FF2B5EF4-FFF2-40B4-BE49-F238E27FC236}">
                    <a16:creationId xmlns:a16="http://schemas.microsoft.com/office/drawing/2014/main" id="{240C1A25-45D1-426E-B3C4-3122811E6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29" y="2541864"/>
                <a:ext cx="2114026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>
                <a:extLst>
                  <a:ext uri="{FF2B5EF4-FFF2-40B4-BE49-F238E27FC236}">
                    <a16:creationId xmlns:a16="http://schemas.microsoft.com/office/drawing/2014/main" id="{D0B77DD0-9698-47E1-BAAA-94B95056F8C4}"/>
                  </a:ext>
                </a:extLst>
              </p:cNvPr>
              <p:cNvCxnSpPr/>
              <p:nvPr/>
            </p:nvCxnSpPr>
            <p:spPr>
              <a:xfrm flipV="1">
                <a:off x="2701255" y="2248250"/>
                <a:ext cx="0" cy="29361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>
                <a:extLst>
                  <a:ext uri="{FF2B5EF4-FFF2-40B4-BE49-F238E27FC236}">
                    <a16:creationId xmlns:a16="http://schemas.microsoft.com/office/drawing/2014/main" id="{7803EFBE-0E17-4A63-8BD1-0B13F7754A74}"/>
                  </a:ext>
                </a:extLst>
              </p:cNvPr>
              <p:cNvCxnSpPr/>
              <p:nvPr/>
            </p:nvCxnSpPr>
            <p:spPr>
              <a:xfrm>
                <a:off x="2701255" y="2248250"/>
                <a:ext cx="1387525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>
                <a:extLst>
                  <a:ext uri="{FF2B5EF4-FFF2-40B4-BE49-F238E27FC236}">
                    <a16:creationId xmlns:a16="http://schemas.microsoft.com/office/drawing/2014/main" id="{B20E9420-919B-41FC-93F6-78291B16A296}"/>
                  </a:ext>
                </a:extLst>
              </p:cNvPr>
              <p:cNvCxnSpPr/>
              <p:nvPr/>
            </p:nvCxnSpPr>
            <p:spPr>
              <a:xfrm flipV="1">
                <a:off x="4088780" y="1319112"/>
                <a:ext cx="0" cy="929138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>
                <a:extLst>
                  <a:ext uri="{FF2B5EF4-FFF2-40B4-BE49-F238E27FC236}">
                    <a16:creationId xmlns:a16="http://schemas.microsoft.com/office/drawing/2014/main" id="{C2BE50B7-FB28-41E4-B8ED-541E778F8E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8780" y="1319112"/>
                <a:ext cx="1548622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>
                <a:extLst>
                  <a:ext uri="{FF2B5EF4-FFF2-40B4-BE49-F238E27FC236}">
                    <a16:creationId xmlns:a16="http://schemas.microsoft.com/office/drawing/2014/main" id="{F8FB66B0-7C88-4BD2-8AD7-29E8032AD924}"/>
                  </a:ext>
                </a:extLst>
              </p:cNvPr>
              <p:cNvCxnSpPr/>
              <p:nvPr/>
            </p:nvCxnSpPr>
            <p:spPr>
              <a:xfrm flipH="1">
                <a:off x="5394121" y="1319112"/>
                <a:ext cx="243281" cy="200731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>
                <a:extLst>
                  <a:ext uri="{FF2B5EF4-FFF2-40B4-BE49-F238E27FC236}">
                    <a16:creationId xmlns:a16="http://schemas.microsoft.com/office/drawing/2014/main" id="{BCF12D8C-998F-4A9F-9863-736593E69A49}"/>
                  </a:ext>
                </a:extLst>
              </p:cNvPr>
              <p:cNvCxnSpPr/>
              <p:nvPr/>
            </p:nvCxnSpPr>
            <p:spPr>
              <a:xfrm>
                <a:off x="5394121" y="1519843"/>
                <a:ext cx="1761688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>
                <a:extLst>
                  <a:ext uri="{FF2B5EF4-FFF2-40B4-BE49-F238E27FC236}">
                    <a16:creationId xmlns:a16="http://schemas.microsoft.com/office/drawing/2014/main" id="{61C642DD-F1FC-4887-BCA2-9137C19B65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5809" y="724080"/>
                <a:ext cx="0" cy="795763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38958BC1-84BB-4C5B-8546-78B4BBE40121}"/>
                  </a:ext>
                </a:extLst>
              </p:cNvPr>
              <p:cNvCxnSpPr/>
              <p:nvPr/>
            </p:nvCxnSpPr>
            <p:spPr>
              <a:xfrm>
                <a:off x="7155809" y="724080"/>
                <a:ext cx="1921079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20CC0674-EC6E-4096-9138-E82F78CFFA39}"/>
                  </a:ext>
                </a:extLst>
              </p:cNvPr>
              <p:cNvCxnSpPr/>
              <p:nvPr/>
            </p:nvCxnSpPr>
            <p:spPr>
              <a:xfrm>
                <a:off x="9076888" y="724080"/>
                <a:ext cx="0" cy="874022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>
                <a:extLst>
                  <a:ext uri="{FF2B5EF4-FFF2-40B4-BE49-F238E27FC236}">
                    <a16:creationId xmlns:a16="http://schemas.microsoft.com/office/drawing/2014/main" id="{4FC2BC03-0089-49E0-B4E7-1E5DC4F84C80}"/>
                  </a:ext>
                </a:extLst>
              </p:cNvPr>
              <p:cNvCxnSpPr/>
              <p:nvPr/>
            </p:nvCxnSpPr>
            <p:spPr>
              <a:xfrm>
                <a:off x="9076888" y="1598102"/>
                <a:ext cx="2164360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49C08F35-ADDB-473A-BE45-76A684E17609}"/>
                </a:ext>
              </a:extLst>
            </p:cNvPr>
            <p:cNvGrpSpPr/>
            <p:nvPr/>
          </p:nvGrpSpPr>
          <p:grpSpPr>
            <a:xfrm>
              <a:off x="4154347" y="3327227"/>
              <a:ext cx="205084" cy="264659"/>
              <a:chOff x="4088780" y="2659310"/>
              <a:chExt cx="2504967" cy="3103927"/>
            </a:xfrm>
          </p:grpSpPr>
          <p:cxnSp>
            <p:nvCxnSpPr>
              <p:cNvPr id="720" name="Straight Connector 719">
                <a:extLst>
                  <a:ext uri="{FF2B5EF4-FFF2-40B4-BE49-F238E27FC236}">
                    <a16:creationId xmlns:a16="http://schemas.microsoft.com/office/drawing/2014/main" id="{0BC46905-A172-43FD-94BA-BF9760227A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74672" y="2659310"/>
                <a:ext cx="767711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BA7EEF2F-EE54-4451-990B-15BC1B824540}"/>
                  </a:ext>
                </a:extLst>
              </p:cNvPr>
              <p:cNvCxnSpPr/>
              <p:nvPr/>
            </p:nvCxnSpPr>
            <p:spPr>
              <a:xfrm>
                <a:off x="4974672" y="2667699"/>
                <a:ext cx="0" cy="379581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26340E10-CC81-4482-B0C8-D5B58EB9E0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63611" y="3047280"/>
                <a:ext cx="411062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BE29E365-9C4C-4654-ADAE-546482D7D061}"/>
                  </a:ext>
                </a:extLst>
              </p:cNvPr>
              <p:cNvCxnSpPr/>
              <p:nvPr/>
            </p:nvCxnSpPr>
            <p:spPr>
              <a:xfrm>
                <a:off x="4563611" y="3047280"/>
                <a:ext cx="0" cy="38172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0040F33B-F2FF-4217-88A9-AEC4564B8A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88780" y="3429000"/>
                <a:ext cx="474831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>
                <a:extLst>
                  <a:ext uri="{FF2B5EF4-FFF2-40B4-BE49-F238E27FC236}">
                    <a16:creationId xmlns:a16="http://schemas.microsoft.com/office/drawing/2014/main" id="{D01A9DE6-A4B5-4621-8097-EAE53EFCF878}"/>
                  </a:ext>
                </a:extLst>
              </p:cNvPr>
              <p:cNvCxnSpPr/>
              <p:nvPr/>
            </p:nvCxnSpPr>
            <p:spPr>
              <a:xfrm>
                <a:off x="4088780" y="3429000"/>
                <a:ext cx="0" cy="102765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C6C58246-20B1-4645-8911-9928EB32FFBE}"/>
                  </a:ext>
                </a:extLst>
              </p:cNvPr>
              <p:cNvCxnSpPr/>
              <p:nvPr/>
            </p:nvCxnSpPr>
            <p:spPr>
              <a:xfrm>
                <a:off x="4088780" y="3523376"/>
                <a:ext cx="474831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56EB01A4-7197-48CF-930A-0019FBD8EF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9563" y="3763303"/>
                <a:ext cx="0" cy="161404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>
                <a:extLst>
                  <a:ext uri="{FF2B5EF4-FFF2-40B4-BE49-F238E27FC236}">
                    <a16:creationId xmlns:a16="http://schemas.microsoft.com/office/drawing/2014/main" id="{C793DBA7-6838-419B-831E-B09B40DE2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5413" y="5381625"/>
                <a:ext cx="348099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>
                <a:extLst>
                  <a:ext uri="{FF2B5EF4-FFF2-40B4-BE49-F238E27FC236}">
                    <a16:creationId xmlns:a16="http://schemas.microsoft.com/office/drawing/2014/main" id="{C66A4007-989D-4629-8910-C7CEB1B018A7}"/>
                  </a:ext>
                </a:extLst>
              </p:cNvPr>
              <p:cNvCxnSpPr/>
              <p:nvPr/>
            </p:nvCxnSpPr>
            <p:spPr>
              <a:xfrm>
                <a:off x="5553512" y="5377343"/>
                <a:ext cx="0" cy="38589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>
                <a:extLst>
                  <a:ext uri="{FF2B5EF4-FFF2-40B4-BE49-F238E27FC236}">
                    <a16:creationId xmlns:a16="http://schemas.microsoft.com/office/drawing/2014/main" id="{4E7B6579-0EF1-400E-9981-7F00B59231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3512" y="5763237"/>
                <a:ext cx="1040235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>
                <a:extLst>
                  <a:ext uri="{FF2B5EF4-FFF2-40B4-BE49-F238E27FC236}">
                    <a16:creationId xmlns:a16="http://schemas.microsoft.com/office/drawing/2014/main" id="{0C4D74F7-0AD8-40EE-BFF1-4412165E3C08}"/>
                  </a:ext>
                </a:extLst>
              </p:cNvPr>
              <p:cNvCxnSpPr/>
              <p:nvPr/>
            </p:nvCxnSpPr>
            <p:spPr>
              <a:xfrm flipV="1">
                <a:off x="6585358" y="4865615"/>
                <a:ext cx="0" cy="897622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2" name="Straight Connector 731">
                <a:extLst>
                  <a:ext uri="{FF2B5EF4-FFF2-40B4-BE49-F238E27FC236}">
                    <a16:creationId xmlns:a16="http://schemas.microsoft.com/office/drawing/2014/main" id="{ABDBE2B8-16ED-4992-B218-2A5E3412ED3C}"/>
                  </a:ext>
                </a:extLst>
              </p:cNvPr>
              <p:cNvCxnSpPr/>
              <p:nvPr/>
            </p:nvCxnSpPr>
            <p:spPr>
              <a:xfrm>
                <a:off x="4563611" y="3531765"/>
                <a:ext cx="0" cy="231538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0D66ACEF-8ED8-4216-81FC-A6C457D9D21C}"/>
                </a:ext>
              </a:extLst>
            </p:cNvPr>
            <p:cNvCxnSpPr>
              <a:cxnSpLocks/>
              <a:stCxn id="765" idx="0"/>
              <a:endCxn id="765" idx="0"/>
            </p:cNvCxnSpPr>
            <p:nvPr/>
          </p:nvCxnSpPr>
          <p:spPr>
            <a:xfrm>
              <a:off x="4809395" y="454791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F6D5B110-80F7-4E19-85AF-81AA8B30462C}"/>
                </a:ext>
              </a:extLst>
            </p:cNvPr>
            <p:cNvCxnSpPr>
              <a:cxnSpLocks/>
              <a:stCxn id="765" idx="0"/>
              <a:endCxn id="765" idx="0"/>
            </p:cNvCxnSpPr>
            <p:nvPr/>
          </p:nvCxnSpPr>
          <p:spPr>
            <a:xfrm>
              <a:off x="4809395" y="454791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F58168D9-5BCE-4F97-BF94-B6E680186CEF}"/>
                </a:ext>
              </a:extLst>
            </p:cNvPr>
            <p:cNvGrpSpPr/>
            <p:nvPr/>
          </p:nvGrpSpPr>
          <p:grpSpPr>
            <a:xfrm>
              <a:off x="3202115" y="2402681"/>
              <a:ext cx="1243585" cy="297606"/>
              <a:chOff x="1804988" y="2345531"/>
              <a:chExt cx="9679441" cy="2265349"/>
            </a:xfrm>
          </p:grpSpPr>
          <p:cxnSp>
            <p:nvCxnSpPr>
              <p:cNvPr id="695" name="Straight Connector 694">
                <a:extLst>
                  <a:ext uri="{FF2B5EF4-FFF2-40B4-BE49-F238E27FC236}">
                    <a16:creationId xmlns:a16="http://schemas.microsoft.com/office/drawing/2014/main" id="{3F879C4B-1CAC-45A7-872D-0E6866179A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53713" y="3140529"/>
                <a:ext cx="830716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6" name="Straight Connector 695">
                <a:extLst>
                  <a:ext uri="{FF2B5EF4-FFF2-40B4-BE49-F238E27FC236}">
                    <a16:creationId xmlns:a16="http://schemas.microsoft.com/office/drawing/2014/main" id="{4D0D7A87-EA61-43CC-BA91-1C48F0C5FE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8950" y="3146822"/>
                <a:ext cx="0" cy="245269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>
                <a:extLst>
                  <a:ext uri="{FF2B5EF4-FFF2-40B4-BE49-F238E27FC236}">
                    <a16:creationId xmlns:a16="http://schemas.microsoft.com/office/drawing/2014/main" id="{0A8712A9-B994-4E1A-88B4-CAEB37BFBD4C}"/>
                  </a:ext>
                </a:extLst>
              </p:cNvPr>
              <p:cNvCxnSpPr/>
              <p:nvPr/>
            </p:nvCxnSpPr>
            <p:spPr>
              <a:xfrm flipH="1">
                <a:off x="10278666" y="3392091"/>
                <a:ext cx="370284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>
                <a:extLst>
                  <a:ext uri="{FF2B5EF4-FFF2-40B4-BE49-F238E27FC236}">
                    <a16:creationId xmlns:a16="http://schemas.microsoft.com/office/drawing/2014/main" id="{12EDCB67-C44E-4C7E-AD44-343E6014AFC7}"/>
                  </a:ext>
                </a:extLst>
              </p:cNvPr>
              <p:cNvCxnSpPr/>
              <p:nvPr/>
            </p:nvCxnSpPr>
            <p:spPr>
              <a:xfrm>
                <a:off x="10271522" y="3392091"/>
                <a:ext cx="10716" cy="59174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>
                <a:extLst>
                  <a:ext uri="{FF2B5EF4-FFF2-40B4-BE49-F238E27FC236}">
                    <a16:creationId xmlns:a16="http://schemas.microsoft.com/office/drawing/2014/main" id="{41C55C63-DEB2-4F0F-A890-46F314A6519A}"/>
                  </a:ext>
                </a:extLst>
              </p:cNvPr>
              <p:cNvCxnSpPr/>
              <p:nvPr/>
            </p:nvCxnSpPr>
            <p:spPr>
              <a:xfrm flipH="1">
                <a:off x="9627394" y="3985022"/>
                <a:ext cx="651271" cy="305991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>
                <a:extLst>
                  <a:ext uri="{FF2B5EF4-FFF2-40B4-BE49-F238E27FC236}">
                    <a16:creationId xmlns:a16="http://schemas.microsoft.com/office/drawing/2014/main" id="{22D59DBE-EA23-4B28-8F67-7CC1849BBC55}"/>
                  </a:ext>
                </a:extLst>
              </p:cNvPr>
              <p:cNvCxnSpPr/>
              <p:nvPr/>
            </p:nvCxnSpPr>
            <p:spPr>
              <a:xfrm flipH="1">
                <a:off x="9429750" y="4301728"/>
                <a:ext cx="197644" cy="309152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>
                <a:extLst>
                  <a:ext uri="{FF2B5EF4-FFF2-40B4-BE49-F238E27FC236}">
                    <a16:creationId xmlns:a16="http://schemas.microsoft.com/office/drawing/2014/main" id="{2AB574F7-E76B-47D8-914E-A251E95EB2FF}"/>
                  </a:ext>
                </a:extLst>
              </p:cNvPr>
              <p:cNvCxnSpPr/>
              <p:nvPr/>
            </p:nvCxnSpPr>
            <p:spPr>
              <a:xfrm flipH="1">
                <a:off x="9284494" y="4610880"/>
                <a:ext cx="139303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2" name="Straight Connector 701">
                <a:extLst>
                  <a:ext uri="{FF2B5EF4-FFF2-40B4-BE49-F238E27FC236}">
                    <a16:creationId xmlns:a16="http://schemas.microsoft.com/office/drawing/2014/main" id="{9BEECF54-2311-44FD-B03B-F8C0E0D9DB04}"/>
                  </a:ext>
                </a:extLst>
              </p:cNvPr>
              <p:cNvCxnSpPr/>
              <p:nvPr/>
            </p:nvCxnSpPr>
            <p:spPr>
              <a:xfrm flipH="1" flipV="1">
                <a:off x="9280922" y="4402931"/>
                <a:ext cx="8334" cy="207949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>
                <a:extLst>
                  <a:ext uri="{FF2B5EF4-FFF2-40B4-BE49-F238E27FC236}">
                    <a16:creationId xmlns:a16="http://schemas.microsoft.com/office/drawing/2014/main" id="{35E923FE-1E21-4321-981A-3B48B76D8DFE}"/>
                  </a:ext>
                </a:extLst>
              </p:cNvPr>
              <p:cNvCxnSpPr/>
              <p:nvPr/>
            </p:nvCxnSpPr>
            <p:spPr>
              <a:xfrm flipH="1">
                <a:off x="8241506" y="4402931"/>
                <a:ext cx="1042988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>
                <a:extLst>
                  <a:ext uri="{FF2B5EF4-FFF2-40B4-BE49-F238E27FC236}">
                    <a16:creationId xmlns:a16="http://schemas.microsoft.com/office/drawing/2014/main" id="{9A6F7B2C-8360-414C-ABFE-16E49816A59E}"/>
                  </a:ext>
                </a:extLst>
              </p:cNvPr>
              <p:cNvCxnSpPr/>
              <p:nvPr/>
            </p:nvCxnSpPr>
            <p:spPr>
              <a:xfrm flipV="1">
                <a:off x="8241506" y="3776663"/>
                <a:ext cx="0" cy="626268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>
                <a:extLst>
                  <a:ext uri="{FF2B5EF4-FFF2-40B4-BE49-F238E27FC236}">
                    <a16:creationId xmlns:a16="http://schemas.microsoft.com/office/drawing/2014/main" id="{F8ABA2CD-5227-45DB-BD11-8CDC8B708D26}"/>
                  </a:ext>
                </a:extLst>
              </p:cNvPr>
              <p:cNvCxnSpPr/>
              <p:nvPr/>
            </p:nvCxnSpPr>
            <p:spPr>
              <a:xfrm flipH="1">
                <a:off x="8187928" y="3775472"/>
                <a:ext cx="53578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>
                <a:extLst>
                  <a:ext uri="{FF2B5EF4-FFF2-40B4-BE49-F238E27FC236}">
                    <a16:creationId xmlns:a16="http://schemas.microsoft.com/office/drawing/2014/main" id="{EC5D8C9C-2C48-49B7-BCF7-EF895D719E9E}"/>
                  </a:ext>
                </a:extLst>
              </p:cNvPr>
              <p:cNvCxnSpPr/>
              <p:nvPr/>
            </p:nvCxnSpPr>
            <p:spPr>
              <a:xfrm flipV="1">
                <a:off x="8189119" y="3618309"/>
                <a:ext cx="0" cy="14644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>
                <a:extLst>
                  <a:ext uri="{FF2B5EF4-FFF2-40B4-BE49-F238E27FC236}">
                    <a16:creationId xmlns:a16="http://schemas.microsoft.com/office/drawing/2014/main" id="{2013E21F-691C-4B1F-A413-957AFF94C4B7}"/>
                  </a:ext>
                </a:extLst>
              </p:cNvPr>
              <p:cNvCxnSpPr/>
              <p:nvPr/>
            </p:nvCxnSpPr>
            <p:spPr>
              <a:xfrm>
                <a:off x="8187928" y="3620691"/>
                <a:ext cx="53578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>
                <a:extLst>
                  <a:ext uri="{FF2B5EF4-FFF2-40B4-BE49-F238E27FC236}">
                    <a16:creationId xmlns:a16="http://schemas.microsoft.com/office/drawing/2014/main" id="{E0038E10-4B9E-43FC-8952-860D87EF71A2}"/>
                  </a:ext>
                </a:extLst>
              </p:cNvPr>
              <p:cNvCxnSpPr/>
              <p:nvPr/>
            </p:nvCxnSpPr>
            <p:spPr>
              <a:xfrm flipH="1" flipV="1">
                <a:off x="8241506" y="3380184"/>
                <a:ext cx="9525" cy="238125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>
                <a:extLst>
                  <a:ext uri="{FF2B5EF4-FFF2-40B4-BE49-F238E27FC236}">
                    <a16:creationId xmlns:a16="http://schemas.microsoft.com/office/drawing/2014/main" id="{2230C497-836E-462D-8A5B-37972F3CF7D8}"/>
                  </a:ext>
                </a:extLst>
              </p:cNvPr>
              <p:cNvCxnSpPr/>
              <p:nvPr/>
            </p:nvCxnSpPr>
            <p:spPr>
              <a:xfrm flipH="1" flipV="1">
                <a:off x="4791075" y="3342071"/>
                <a:ext cx="3471861" cy="45243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>
                <a:extLst>
                  <a:ext uri="{FF2B5EF4-FFF2-40B4-BE49-F238E27FC236}">
                    <a16:creationId xmlns:a16="http://schemas.microsoft.com/office/drawing/2014/main" id="{7090A828-99BF-4F80-9C4B-A3284D0B264D}"/>
                  </a:ext>
                </a:extLst>
              </p:cNvPr>
              <p:cNvCxnSpPr/>
              <p:nvPr/>
            </p:nvCxnSpPr>
            <p:spPr>
              <a:xfrm flipV="1">
                <a:off x="4786313" y="2828944"/>
                <a:ext cx="0" cy="501729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>
                <a:extLst>
                  <a:ext uri="{FF2B5EF4-FFF2-40B4-BE49-F238E27FC236}">
                    <a16:creationId xmlns:a16="http://schemas.microsoft.com/office/drawing/2014/main" id="{27B6BF5C-44B4-4CE2-B4D6-887D9C4894F9}"/>
                  </a:ext>
                </a:extLst>
              </p:cNvPr>
              <p:cNvCxnSpPr/>
              <p:nvPr/>
            </p:nvCxnSpPr>
            <p:spPr>
              <a:xfrm flipH="1">
                <a:off x="3631406" y="2839660"/>
                <a:ext cx="1138238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>
                <a:extLst>
                  <a:ext uri="{FF2B5EF4-FFF2-40B4-BE49-F238E27FC236}">
                    <a16:creationId xmlns:a16="http://schemas.microsoft.com/office/drawing/2014/main" id="{11200542-FFB3-4BD6-8F1E-68E974ECDF56}"/>
                  </a:ext>
                </a:extLst>
              </p:cNvPr>
              <p:cNvCxnSpPr/>
              <p:nvPr/>
            </p:nvCxnSpPr>
            <p:spPr>
              <a:xfrm flipV="1">
                <a:off x="3624263" y="2581275"/>
                <a:ext cx="0" cy="247669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>
                <a:extLst>
                  <a:ext uri="{FF2B5EF4-FFF2-40B4-BE49-F238E27FC236}">
                    <a16:creationId xmlns:a16="http://schemas.microsoft.com/office/drawing/2014/main" id="{E745227C-3B44-4AD6-88C8-27DA8F02F467}"/>
                  </a:ext>
                </a:extLst>
              </p:cNvPr>
              <p:cNvCxnSpPr/>
              <p:nvPr/>
            </p:nvCxnSpPr>
            <p:spPr>
              <a:xfrm flipH="1">
                <a:off x="3321844" y="2574131"/>
                <a:ext cx="309562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>
                <a:extLst>
                  <a:ext uri="{FF2B5EF4-FFF2-40B4-BE49-F238E27FC236}">
                    <a16:creationId xmlns:a16="http://schemas.microsoft.com/office/drawing/2014/main" id="{5EFE4A47-EDDF-4C0C-B5F5-D7AE1100DB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4225" y="2347913"/>
                <a:ext cx="0" cy="233362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>
                <a:extLst>
                  <a:ext uri="{FF2B5EF4-FFF2-40B4-BE49-F238E27FC236}">
                    <a16:creationId xmlns:a16="http://schemas.microsoft.com/office/drawing/2014/main" id="{207BC8AE-9325-4019-B2DA-AF4468391814}"/>
                  </a:ext>
                </a:extLst>
              </p:cNvPr>
              <p:cNvCxnSpPr/>
              <p:nvPr/>
            </p:nvCxnSpPr>
            <p:spPr>
              <a:xfrm flipH="1">
                <a:off x="3024188" y="2345531"/>
                <a:ext cx="297656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49078B41-DB6C-4A7B-A333-ED8BECC221DA}"/>
                  </a:ext>
                </a:extLst>
              </p:cNvPr>
              <p:cNvCxnSpPr/>
              <p:nvPr/>
            </p:nvCxnSpPr>
            <p:spPr>
              <a:xfrm flipH="1">
                <a:off x="2738438" y="2347913"/>
                <a:ext cx="290512" cy="319087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>
                <a:extLst>
                  <a:ext uri="{FF2B5EF4-FFF2-40B4-BE49-F238E27FC236}">
                    <a16:creationId xmlns:a16="http://schemas.microsoft.com/office/drawing/2014/main" id="{FA3A086A-FB69-478B-A713-974C65D9E0BA}"/>
                  </a:ext>
                </a:extLst>
              </p:cNvPr>
              <p:cNvCxnSpPr/>
              <p:nvPr/>
            </p:nvCxnSpPr>
            <p:spPr>
              <a:xfrm>
                <a:off x="2725783" y="2667000"/>
                <a:ext cx="0" cy="118382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>
                <a:extLst>
                  <a:ext uri="{FF2B5EF4-FFF2-40B4-BE49-F238E27FC236}">
                    <a16:creationId xmlns:a16="http://schemas.microsoft.com/office/drawing/2014/main" id="{6E6BAECB-AEDD-4EC2-ACDE-D30D6F3F9EF4}"/>
                  </a:ext>
                </a:extLst>
              </p:cNvPr>
              <p:cNvCxnSpPr/>
              <p:nvPr/>
            </p:nvCxnSpPr>
            <p:spPr>
              <a:xfrm flipH="1">
                <a:off x="2338388" y="3855244"/>
                <a:ext cx="400050" cy="101857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>
                <a:extLst>
                  <a:ext uri="{FF2B5EF4-FFF2-40B4-BE49-F238E27FC236}">
                    <a16:creationId xmlns:a16="http://schemas.microsoft.com/office/drawing/2014/main" id="{7D421003-69AD-49CE-B00E-0EC2D272F50C}"/>
                  </a:ext>
                </a:extLst>
              </p:cNvPr>
              <p:cNvCxnSpPr/>
              <p:nvPr/>
            </p:nvCxnSpPr>
            <p:spPr>
              <a:xfrm flipH="1">
                <a:off x="1804988" y="3957101"/>
                <a:ext cx="540543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597" name="TextBox 596">
              <a:extLst>
                <a:ext uri="{FF2B5EF4-FFF2-40B4-BE49-F238E27FC236}">
                  <a16:creationId xmlns:a16="http://schemas.microsoft.com/office/drawing/2014/main" id="{D60EEA12-ADC2-418F-B13B-6AE8C243DA52}"/>
                </a:ext>
              </a:extLst>
            </p:cNvPr>
            <p:cNvSpPr txBox="1"/>
            <p:nvPr/>
          </p:nvSpPr>
          <p:spPr>
            <a:xfrm>
              <a:off x="3265926" y="2627381"/>
              <a:ext cx="214867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La Crosse</a:t>
              </a:r>
            </a:p>
          </p:txBody>
        </p:sp>
        <p:sp>
          <p:nvSpPr>
            <p:cNvPr id="598" name="TextBox 597">
              <a:extLst>
                <a:ext uri="{FF2B5EF4-FFF2-40B4-BE49-F238E27FC236}">
                  <a16:creationId xmlns:a16="http://schemas.microsoft.com/office/drawing/2014/main" id="{885CE161-4DD3-4911-A28F-0B562DD36B48}"/>
                </a:ext>
              </a:extLst>
            </p:cNvPr>
            <p:cNvSpPr txBox="1"/>
            <p:nvPr/>
          </p:nvSpPr>
          <p:spPr>
            <a:xfrm>
              <a:off x="4420191" y="2531683"/>
              <a:ext cx="251736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Manitowoc</a:t>
              </a:r>
            </a:p>
          </p:txBody>
        </p: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7310AF5A-C10D-4083-A6C8-4EBD4D208DAF}"/>
                </a:ext>
              </a:extLst>
            </p:cNvPr>
            <p:cNvGrpSpPr/>
            <p:nvPr/>
          </p:nvGrpSpPr>
          <p:grpSpPr>
            <a:xfrm>
              <a:off x="4388448" y="4091955"/>
              <a:ext cx="874376" cy="210740"/>
              <a:chOff x="4830366" y="2131219"/>
              <a:chExt cx="1354931" cy="210740"/>
            </a:xfrm>
          </p:grpSpPr>
          <p:cxnSp>
            <p:nvCxnSpPr>
              <p:cNvPr id="680" name="Straight Connector 679">
                <a:extLst>
                  <a:ext uri="{FF2B5EF4-FFF2-40B4-BE49-F238E27FC236}">
                    <a16:creationId xmlns:a16="http://schemas.microsoft.com/office/drawing/2014/main" id="{D36D0258-ABAB-4027-8C20-C86153D58E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0366" y="2243138"/>
                <a:ext cx="57150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>
                <a:extLst>
                  <a:ext uri="{FF2B5EF4-FFF2-40B4-BE49-F238E27FC236}">
                    <a16:creationId xmlns:a16="http://schemas.microsoft.com/office/drawing/2014/main" id="{429FC9D3-705F-410C-8F18-3C32343DB1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516" y="2243138"/>
                <a:ext cx="0" cy="8929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>
                <a:extLst>
                  <a:ext uri="{FF2B5EF4-FFF2-40B4-BE49-F238E27FC236}">
                    <a16:creationId xmlns:a16="http://schemas.microsoft.com/office/drawing/2014/main" id="{3929F779-2E7A-436B-9E71-8AC03581C8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516" y="2330053"/>
                <a:ext cx="167878" cy="2381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>
                <a:extLst>
                  <a:ext uri="{FF2B5EF4-FFF2-40B4-BE49-F238E27FC236}">
                    <a16:creationId xmlns:a16="http://schemas.microsoft.com/office/drawing/2014/main" id="{E002A5D8-B781-4C47-8A1F-35954421E1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58966" y="2188370"/>
                <a:ext cx="0" cy="141683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>
                <a:extLst>
                  <a:ext uri="{FF2B5EF4-FFF2-40B4-BE49-F238E27FC236}">
                    <a16:creationId xmlns:a16="http://schemas.microsoft.com/office/drawing/2014/main" id="{65EC3E19-7CB5-4962-B0AB-9D23A5B5B7F6}"/>
                  </a:ext>
                </a:extLst>
              </p:cNvPr>
              <p:cNvCxnSpPr/>
              <p:nvPr/>
            </p:nvCxnSpPr>
            <p:spPr>
              <a:xfrm>
                <a:off x="5055394" y="2190750"/>
                <a:ext cx="194072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>
                <a:extLst>
                  <a:ext uri="{FF2B5EF4-FFF2-40B4-BE49-F238E27FC236}">
                    <a16:creationId xmlns:a16="http://schemas.microsoft.com/office/drawing/2014/main" id="{FDE66D3D-AB23-4DF3-A8C0-08F7257F61FE}"/>
                  </a:ext>
                </a:extLst>
              </p:cNvPr>
              <p:cNvCxnSpPr/>
              <p:nvPr/>
            </p:nvCxnSpPr>
            <p:spPr>
              <a:xfrm>
                <a:off x="5253038" y="2188369"/>
                <a:ext cx="0" cy="15478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6" name="Straight Connector 685">
                <a:extLst>
                  <a:ext uri="{FF2B5EF4-FFF2-40B4-BE49-F238E27FC236}">
                    <a16:creationId xmlns:a16="http://schemas.microsoft.com/office/drawing/2014/main" id="{CCB91D97-8F3B-4381-87FD-F5D0F4437AC6}"/>
                  </a:ext>
                </a:extLst>
              </p:cNvPr>
              <p:cNvCxnSpPr/>
              <p:nvPr/>
            </p:nvCxnSpPr>
            <p:spPr>
              <a:xfrm>
                <a:off x="5249466" y="2208609"/>
                <a:ext cx="234553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61F50E01-9D5F-43A0-8564-F8EEC8F31847}"/>
                  </a:ext>
                </a:extLst>
              </p:cNvPr>
              <p:cNvCxnSpPr/>
              <p:nvPr/>
            </p:nvCxnSpPr>
            <p:spPr>
              <a:xfrm flipV="1">
                <a:off x="5485209" y="2188369"/>
                <a:ext cx="0" cy="23812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>
                <a:extLst>
                  <a:ext uri="{FF2B5EF4-FFF2-40B4-BE49-F238E27FC236}">
                    <a16:creationId xmlns:a16="http://schemas.microsoft.com/office/drawing/2014/main" id="{2657D502-BB16-4594-A64B-575261E04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4019" y="2188369"/>
                <a:ext cx="179784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>
                <a:extLst>
                  <a:ext uri="{FF2B5EF4-FFF2-40B4-BE49-F238E27FC236}">
                    <a16:creationId xmlns:a16="http://schemas.microsoft.com/office/drawing/2014/main" id="{B219B1AF-FB60-431D-B721-C0D426907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3803" y="2188369"/>
                <a:ext cx="0" cy="15359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689">
                <a:extLst>
                  <a:ext uri="{FF2B5EF4-FFF2-40B4-BE49-F238E27FC236}">
                    <a16:creationId xmlns:a16="http://schemas.microsoft.com/office/drawing/2014/main" id="{8BC6C1E7-66CE-419D-BF4E-9D7F4AB4C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3803" y="2341959"/>
                <a:ext cx="153591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>
                <a:extLst>
                  <a:ext uri="{FF2B5EF4-FFF2-40B4-BE49-F238E27FC236}">
                    <a16:creationId xmlns:a16="http://schemas.microsoft.com/office/drawing/2014/main" id="{9255AB0F-BD02-414C-B146-FE1589956D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15013" y="2263081"/>
                <a:ext cx="0" cy="78878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>
                <a:extLst>
                  <a:ext uri="{FF2B5EF4-FFF2-40B4-BE49-F238E27FC236}">
                    <a16:creationId xmlns:a16="http://schemas.microsoft.com/office/drawing/2014/main" id="{25846461-F00F-43F9-990D-2FAB95A6A549}"/>
                  </a:ext>
                </a:extLst>
              </p:cNvPr>
              <p:cNvCxnSpPr/>
              <p:nvPr/>
            </p:nvCxnSpPr>
            <p:spPr>
              <a:xfrm>
                <a:off x="5815013" y="2263080"/>
                <a:ext cx="185737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>
                <a:extLst>
                  <a:ext uri="{FF2B5EF4-FFF2-40B4-BE49-F238E27FC236}">
                    <a16:creationId xmlns:a16="http://schemas.microsoft.com/office/drawing/2014/main" id="{76AA457B-7AFB-4E01-A6FF-CE6DA469DE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6703" y="2131219"/>
                <a:ext cx="0" cy="131862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>
                <a:extLst>
                  <a:ext uri="{FF2B5EF4-FFF2-40B4-BE49-F238E27FC236}">
                    <a16:creationId xmlns:a16="http://schemas.microsoft.com/office/drawing/2014/main" id="{47791676-6AF8-42BB-BC25-689A4C15F2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0750" y="2131219"/>
                <a:ext cx="184547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A5B09D19-86C0-4ABE-8810-AEBC5C14800B}"/>
                </a:ext>
              </a:extLst>
            </p:cNvPr>
            <p:cNvGrpSpPr/>
            <p:nvPr/>
          </p:nvGrpSpPr>
          <p:grpSpPr>
            <a:xfrm>
              <a:off x="4972398" y="1639958"/>
              <a:ext cx="947738" cy="1994899"/>
              <a:chOff x="5787628" y="1797844"/>
              <a:chExt cx="947738" cy="1994899"/>
            </a:xfrm>
          </p:grpSpPr>
          <p:cxnSp>
            <p:nvCxnSpPr>
              <p:cNvPr id="659" name="Straight Connector 658">
                <a:extLst>
                  <a:ext uri="{FF2B5EF4-FFF2-40B4-BE49-F238E27FC236}">
                    <a16:creationId xmlns:a16="http://schemas.microsoft.com/office/drawing/2014/main" id="{C1BBEBA4-EA8F-4C46-9C59-F522F7761D71}"/>
                  </a:ext>
                </a:extLst>
              </p:cNvPr>
              <p:cNvCxnSpPr/>
              <p:nvPr/>
            </p:nvCxnSpPr>
            <p:spPr>
              <a:xfrm>
                <a:off x="5949553" y="1797844"/>
                <a:ext cx="0" cy="161925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>
                <a:extLst>
                  <a:ext uri="{FF2B5EF4-FFF2-40B4-BE49-F238E27FC236}">
                    <a16:creationId xmlns:a16="http://schemas.microsoft.com/office/drawing/2014/main" id="{AE9FEF07-063D-4523-987F-CED4A9F4869B}"/>
                  </a:ext>
                </a:extLst>
              </p:cNvPr>
              <p:cNvCxnSpPr/>
              <p:nvPr/>
            </p:nvCxnSpPr>
            <p:spPr>
              <a:xfrm flipH="1">
                <a:off x="5787628" y="1959769"/>
                <a:ext cx="161925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>
                <a:extLst>
                  <a:ext uri="{FF2B5EF4-FFF2-40B4-BE49-F238E27FC236}">
                    <a16:creationId xmlns:a16="http://schemas.microsoft.com/office/drawing/2014/main" id="{413BA2C5-4CBC-41D9-AB97-83E43DECF4CC}"/>
                  </a:ext>
                </a:extLst>
              </p:cNvPr>
              <p:cNvCxnSpPr/>
              <p:nvPr/>
            </p:nvCxnSpPr>
            <p:spPr>
              <a:xfrm>
                <a:off x="5787628" y="1959769"/>
                <a:ext cx="0" cy="111335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>
                <a:extLst>
                  <a:ext uri="{FF2B5EF4-FFF2-40B4-BE49-F238E27FC236}">
                    <a16:creationId xmlns:a16="http://schemas.microsoft.com/office/drawing/2014/main" id="{8AED730A-92BB-4D46-B57C-C3487C248420}"/>
                  </a:ext>
                </a:extLst>
              </p:cNvPr>
              <p:cNvCxnSpPr/>
              <p:nvPr/>
            </p:nvCxnSpPr>
            <p:spPr>
              <a:xfrm>
                <a:off x="6263878" y="2201466"/>
                <a:ext cx="8335" cy="421481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>
                <a:extLst>
                  <a:ext uri="{FF2B5EF4-FFF2-40B4-BE49-F238E27FC236}">
                    <a16:creationId xmlns:a16="http://schemas.microsoft.com/office/drawing/2014/main" id="{DAF38875-6029-488B-9BE4-2DAE06DFC6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6600" y="2625328"/>
                <a:ext cx="187278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>
                <a:extLst>
                  <a:ext uri="{FF2B5EF4-FFF2-40B4-BE49-F238E27FC236}">
                    <a16:creationId xmlns:a16="http://schemas.microsoft.com/office/drawing/2014/main" id="{44879671-300D-41F2-BE3D-7E0312973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6950" y="2622947"/>
                <a:ext cx="0" cy="1524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>
                <a:extLst>
                  <a:ext uri="{FF2B5EF4-FFF2-40B4-BE49-F238E27FC236}">
                    <a16:creationId xmlns:a16="http://schemas.microsoft.com/office/drawing/2014/main" id="{C1DD6BB2-7133-4A74-BF62-11684C3F3EEC}"/>
                  </a:ext>
                </a:extLst>
              </p:cNvPr>
              <p:cNvCxnSpPr/>
              <p:nvPr/>
            </p:nvCxnSpPr>
            <p:spPr>
              <a:xfrm flipH="1">
                <a:off x="5987653" y="2775347"/>
                <a:ext cx="89297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>
                <a:extLst>
                  <a:ext uri="{FF2B5EF4-FFF2-40B4-BE49-F238E27FC236}">
                    <a16:creationId xmlns:a16="http://schemas.microsoft.com/office/drawing/2014/main" id="{F2F36F1E-411A-447E-B28D-91BF0B18D959}"/>
                  </a:ext>
                </a:extLst>
              </p:cNvPr>
              <p:cNvCxnSpPr/>
              <p:nvPr/>
            </p:nvCxnSpPr>
            <p:spPr>
              <a:xfrm>
                <a:off x="5986463" y="2775347"/>
                <a:ext cx="0" cy="422673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>
                <a:extLst>
                  <a:ext uri="{FF2B5EF4-FFF2-40B4-BE49-F238E27FC236}">
                    <a16:creationId xmlns:a16="http://schemas.microsoft.com/office/drawing/2014/main" id="{63C9EE4A-2A5B-4D02-96EA-E84FA4DCCA57}"/>
                  </a:ext>
                </a:extLst>
              </p:cNvPr>
              <p:cNvCxnSpPr/>
              <p:nvPr/>
            </p:nvCxnSpPr>
            <p:spPr>
              <a:xfrm flipH="1">
                <a:off x="6037343" y="3355895"/>
                <a:ext cx="38100" cy="21431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>
                <a:extLst>
                  <a:ext uri="{FF2B5EF4-FFF2-40B4-BE49-F238E27FC236}">
                    <a16:creationId xmlns:a16="http://schemas.microsoft.com/office/drawing/2014/main" id="{934E9B85-218C-4465-AF91-75B35621DA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9553" y="3223022"/>
                <a:ext cx="0" cy="12620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>
                <a:extLst>
                  <a:ext uri="{FF2B5EF4-FFF2-40B4-BE49-F238E27FC236}">
                    <a16:creationId xmlns:a16="http://schemas.microsoft.com/office/drawing/2014/main" id="{FBBAF45B-FEEC-4477-AC98-08F3B94F8FB4}"/>
                  </a:ext>
                </a:extLst>
              </p:cNvPr>
              <p:cNvCxnSpPr/>
              <p:nvPr/>
            </p:nvCxnSpPr>
            <p:spPr>
              <a:xfrm>
                <a:off x="5949553" y="3349228"/>
                <a:ext cx="127397" cy="79772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39DEF7BB-49C1-4617-809D-E5E33B980BEE}"/>
                  </a:ext>
                </a:extLst>
              </p:cNvPr>
              <p:cNvCxnSpPr>
                <a:cxnSpLocks/>
                <a:endCxn id="771" idx="0"/>
              </p:cNvCxnSpPr>
              <p:nvPr/>
            </p:nvCxnSpPr>
            <p:spPr>
              <a:xfrm>
                <a:off x="6076949" y="3438522"/>
                <a:ext cx="11828" cy="354221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>
                <a:extLst>
                  <a:ext uri="{FF2B5EF4-FFF2-40B4-BE49-F238E27FC236}">
                    <a16:creationId xmlns:a16="http://schemas.microsoft.com/office/drawing/2014/main" id="{DB45F689-6421-4D2E-8250-AC6E2322A99A}"/>
                  </a:ext>
                </a:extLst>
              </p:cNvPr>
              <p:cNvCxnSpPr/>
              <p:nvPr/>
            </p:nvCxnSpPr>
            <p:spPr>
              <a:xfrm flipH="1">
                <a:off x="6586538" y="2986683"/>
                <a:ext cx="148828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5BEB7499-A53E-4D8E-A345-43D57BEAF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0109" y="2986683"/>
                <a:ext cx="0" cy="13156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>
                <a:extLst>
                  <a:ext uri="{FF2B5EF4-FFF2-40B4-BE49-F238E27FC236}">
                    <a16:creationId xmlns:a16="http://schemas.microsoft.com/office/drawing/2014/main" id="{445B9956-D4EF-4579-8529-055A62DE0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6538" y="3118247"/>
                <a:ext cx="39290" cy="3572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>
                <a:extLst>
                  <a:ext uri="{FF2B5EF4-FFF2-40B4-BE49-F238E27FC236}">
                    <a16:creationId xmlns:a16="http://schemas.microsoft.com/office/drawing/2014/main" id="{4226E47F-10DF-4389-B256-E867367E3D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9400" y="3118247"/>
                <a:ext cx="0" cy="142875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>
                <a:extLst>
                  <a:ext uri="{FF2B5EF4-FFF2-40B4-BE49-F238E27FC236}">
                    <a16:creationId xmlns:a16="http://schemas.microsoft.com/office/drawing/2014/main" id="{0FE84C08-5D32-4E92-B736-DECC340EB206}"/>
                  </a:ext>
                </a:extLst>
              </p:cNvPr>
              <p:cNvCxnSpPr/>
              <p:nvPr/>
            </p:nvCxnSpPr>
            <p:spPr>
              <a:xfrm flipH="1">
                <a:off x="6401991" y="3262313"/>
                <a:ext cx="235743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>
                <a:extLst>
                  <a:ext uri="{FF2B5EF4-FFF2-40B4-BE49-F238E27FC236}">
                    <a16:creationId xmlns:a16="http://schemas.microsoft.com/office/drawing/2014/main" id="{A250021C-BA1F-4CA3-90D1-803A38FC78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3181" y="3261122"/>
                <a:ext cx="0" cy="225028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>
                <a:extLst>
                  <a:ext uri="{FF2B5EF4-FFF2-40B4-BE49-F238E27FC236}">
                    <a16:creationId xmlns:a16="http://schemas.microsoft.com/office/drawing/2014/main" id="{C78F15B4-7E2A-4840-8A5A-34CAD8E4AD28}"/>
                  </a:ext>
                </a:extLst>
              </p:cNvPr>
              <p:cNvCxnSpPr/>
              <p:nvPr/>
            </p:nvCxnSpPr>
            <p:spPr>
              <a:xfrm>
                <a:off x="6401991" y="3481388"/>
                <a:ext cx="58340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76F4CB0C-02A9-4968-AB5A-BDD973BFF000}"/>
                  </a:ext>
                </a:extLst>
              </p:cNvPr>
              <p:cNvCxnSpPr/>
              <p:nvPr/>
            </p:nvCxnSpPr>
            <p:spPr>
              <a:xfrm>
                <a:off x="6460331" y="3486150"/>
                <a:ext cx="0" cy="14049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EA5382E7-04AA-4DB4-ACBB-B7C198FED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0331" y="3627834"/>
                <a:ext cx="82153" cy="32147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0A3CA5AA-581C-49BD-9C67-324380A5139E}"/>
                    </a:ext>
                  </a:extLst>
                </p14:cNvPr>
                <p14:cNvContentPartPr/>
                <p14:nvPr/>
              </p14:nvContentPartPr>
              <p14:xfrm>
                <a:off x="4416716" y="2549790"/>
                <a:ext cx="360" cy="36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0A3CA5AA-581C-49BD-9C67-324380A513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98716" y="25317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FE85088D-35E8-407C-AEDA-C93DF3C22D78}"/>
                    </a:ext>
                  </a:extLst>
                </p14:cNvPr>
                <p14:cNvContentPartPr/>
                <p14:nvPr/>
              </p14:nvContentPartPr>
              <p14:xfrm>
                <a:off x="3273534" y="2638449"/>
                <a:ext cx="360" cy="36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FE85088D-35E8-407C-AEDA-C93DF3C22D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55534" y="262044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03" name="TextBox 602">
              <a:extLst>
                <a:ext uri="{FF2B5EF4-FFF2-40B4-BE49-F238E27FC236}">
                  <a16:creationId xmlns:a16="http://schemas.microsoft.com/office/drawing/2014/main" id="{62C00ADE-5F4D-449E-8C69-F4769EE73D7C}"/>
                </a:ext>
              </a:extLst>
            </p:cNvPr>
            <p:cNvSpPr txBox="1"/>
            <p:nvPr/>
          </p:nvSpPr>
          <p:spPr>
            <a:xfrm>
              <a:off x="4337237" y="2870691"/>
              <a:ext cx="240515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Milwaukee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3323138C-7989-4FD9-A248-6E223A7C479A}"/>
                    </a:ext>
                  </a:extLst>
                </p14:cNvPr>
                <p14:cNvContentPartPr/>
                <p14:nvPr/>
              </p14:nvContentPartPr>
              <p14:xfrm>
                <a:off x="3888986" y="3336018"/>
                <a:ext cx="360" cy="36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3323138C-7989-4FD9-A248-6E223A7C47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70986" y="33180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05" name="TextBox 604">
              <a:extLst>
                <a:ext uri="{FF2B5EF4-FFF2-40B4-BE49-F238E27FC236}">
                  <a16:creationId xmlns:a16="http://schemas.microsoft.com/office/drawing/2014/main" id="{6A682570-166E-4F36-A37D-F9BDDE09C3D4}"/>
                </a:ext>
              </a:extLst>
            </p:cNvPr>
            <p:cNvSpPr txBox="1"/>
            <p:nvPr/>
          </p:nvSpPr>
          <p:spPr>
            <a:xfrm>
              <a:off x="3892393" y="3294914"/>
              <a:ext cx="206851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Rockford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ADF535D2-8796-4FD8-95D3-C660D16A28A7}"/>
                    </a:ext>
                  </a:extLst>
                </p14:cNvPr>
                <p14:cNvContentPartPr/>
                <p14:nvPr/>
              </p14:nvContentPartPr>
              <p14:xfrm>
                <a:off x="3353011" y="3681521"/>
                <a:ext cx="360" cy="36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ADF535D2-8796-4FD8-95D3-C660D16A28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35011" y="36635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E0078222-1522-49EF-8EB5-7B525800428F}"/>
                </a:ext>
              </a:extLst>
            </p:cNvPr>
            <p:cNvSpPr txBox="1"/>
            <p:nvPr/>
          </p:nvSpPr>
          <p:spPr>
            <a:xfrm>
              <a:off x="3358199" y="3642441"/>
              <a:ext cx="163571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Moline</a:t>
              </a: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E2741A3E-030A-49DA-8D0D-66A7C38DD5A1}"/>
                </a:ext>
              </a:extLst>
            </p:cNvPr>
            <p:cNvSpPr txBox="1"/>
            <p:nvPr/>
          </p:nvSpPr>
          <p:spPr>
            <a:xfrm>
              <a:off x="3874268" y="4104365"/>
              <a:ext cx="275781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Bloomington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2727C1F4-55BE-41FD-91D2-4F432466C486}"/>
                    </a:ext>
                  </a:extLst>
                </p14:cNvPr>
                <p14:cNvContentPartPr/>
                <p14:nvPr/>
              </p14:nvContentPartPr>
              <p14:xfrm>
                <a:off x="3874908" y="4143615"/>
                <a:ext cx="360" cy="36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2727C1F4-55BE-41FD-91D2-4F432466C48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56908" y="41256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CD080A73-A706-4327-95F6-71D1F99D04E6}"/>
                    </a:ext>
                  </a:extLst>
                </p14:cNvPr>
                <p14:cNvContentPartPr/>
                <p14:nvPr/>
              </p14:nvContentPartPr>
              <p14:xfrm>
                <a:off x="3535711" y="4330147"/>
                <a:ext cx="360" cy="36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CD080A73-A706-4327-95F6-71D1F99D04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17711" y="431214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id="{1C5F2D0D-8585-4521-BCAA-12E7980DADF8}"/>
                </a:ext>
              </a:extLst>
            </p:cNvPr>
            <p:cNvSpPr txBox="1"/>
            <p:nvPr/>
          </p:nvSpPr>
          <p:spPr>
            <a:xfrm>
              <a:off x="3540899" y="4291067"/>
              <a:ext cx="230897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Springfield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7FA12FA2-C73E-42A7-A8AD-A72A58DD5313}"/>
                    </a:ext>
                  </a:extLst>
                </p14:cNvPr>
                <p14:cNvContentPartPr/>
                <p14:nvPr/>
              </p14:nvContentPartPr>
              <p14:xfrm>
                <a:off x="3871869" y="4335066"/>
                <a:ext cx="360" cy="36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7FA12FA2-C73E-42A7-A8AD-A72A58DD53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53869" y="43170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id="{ADA95EBC-0925-42D8-888E-A6472DC5362E}"/>
                </a:ext>
              </a:extLst>
            </p:cNvPr>
            <p:cNvSpPr txBox="1"/>
            <p:nvPr/>
          </p:nvSpPr>
          <p:spPr>
            <a:xfrm>
              <a:off x="3877057" y="4295986"/>
              <a:ext cx="190821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Decatur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CBA7C519-7579-4776-AFE0-608034D8DF62}"/>
                    </a:ext>
                  </a:extLst>
                </p14:cNvPr>
                <p14:cNvContentPartPr/>
                <p14:nvPr/>
              </p14:nvContentPartPr>
              <p14:xfrm>
                <a:off x="3766608" y="5180644"/>
                <a:ext cx="360" cy="36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CBA7C519-7579-4776-AFE0-608034D8DF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48608" y="51626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15" name="TextBox 614">
              <a:extLst>
                <a:ext uri="{FF2B5EF4-FFF2-40B4-BE49-F238E27FC236}">
                  <a16:creationId xmlns:a16="http://schemas.microsoft.com/office/drawing/2014/main" id="{3FD0648A-82D8-405A-BEBF-686E2E79D1AA}"/>
                </a:ext>
              </a:extLst>
            </p:cNvPr>
            <p:cNvSpPr txBox="1"/>
            <p:nvPr/>
          </p:nvSpPr>
          <p:spPr>
            <a:xfrm>
              <a:off x="3771796" y="5141564"/>
              <a:ext cx="266163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Carbondale</a:t>
              </a:r>
            </a:p>
          </p:txBody>
        </p:sp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DCCDCF97-A399-48DF-82B8-D4A93A6A2C2E}"/>
                </a:ext>
              </a:extLst>
            </p:cNvPr>
            <p:cNvGrpSpPr/>
            <p:nvPr/>
          </p:nvGrpSpPr>
          <p:grpSpPr>
            <a:xfrm>
              <a:off x="5270929" y="3681521"/>
              <a:ext cx="1383320" cy="1157501"/>
              <a:chOff x="3500438" y="2373313"/>
              <a:chExt cx="1383320" cy="1157501"/>
            </a:xfrm>
          </p:grpSpPr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853AB87C-D14A-44B4-9127-2421371AF830}"/>
                  </a:ext>
                </a:extLst>
              </p:cNvPr>
              <p:cNvSpPr/>
              <p:nvPr/>
            </p:nvSpPr>
            <p:spPr>
              <a:xfrm>
                <a:off x="3500438" y="2373313"/>
                <a:ext cx="571720" cy="392112"/>
              </a:xfrm>
              <a:custGeom>
                <a:avLst/>
                <a:gdLst>
                  <a:gd name="connsiteX0" fmla="*/ 0 w 571720"/>
                  <a:gd name="connsiteY0" fmla="*/ 211137 h 392112"/>
                  <a:gd name="connsiteX1" fmla="*/ 60325 w 571720"/>
                  <a:gd name="connsiteY1" fmla="*/ 215900 h 392112"/>
                  <a:gd name="connsiteX2" fmla="*/ 90487 w 571720"/>
                  <a:gd name="connsiteY2" fmla="*/ 219075 h 392112"/>
                  <a:gd name="connsiteX3" fmla="*/ 93662 w 571720"/>
                  <a:gd name="connsiteY3" fmla="*/ 249237 h 392112"/>
                  <a:gd name="connsiteX4" fmla="*/ 95250 w 571720"/>
                  <a:gd name="connsiteY4" fmla="*/ 257175 h 392112"/>
                  <a:gd name="connsiteX5" fmla="*/ 98425 w 571720"/>
                  <a:gd name="connsiteY5" fmla="*/ 261937 h 392112"/>
                  <a:gd name="connsiteX6" fmla="*/ 107950 w 571720"/>
                  <a:gd name="connsiteY6" fmla="*/ 269875 h 392112"/>
                  <a:gd name="connsiteX7" fmla="*/ 120650 w 571720"/>
                  <a:gd name="connsiteY7" fmla="*/ 277812 h 392112"/>
                  <a:gd name="connsiteX8" fmla="*/ 128587 w 571720"/>
                  <a:gd name="connsiteY8" fmla="*/ 280987 h 392112"/>
                  <a:gd name="connsiteX9" fmla="*/ 133350 w 571720"/>
                  <a:gd name="connsiteY9" fmla="*/ 282575 h 392112"/>
                  <a:gd name="connsiteX10" fmla="*/ 138112 w 571720"/>
                  <a:gd name="connsiteY10" fmla="*/ 285750 h 392112"/>
                  <a:gd name="connsiteX11" fmla="*/ 139700 w 571720"/>
                  <a:gd name="connsiteY11" fmla="*/ 298450 h 392112"/>
                  <a:gd name="connsiteX12" fmla="*/ 138112 w 571720"/>
                  <a:gd name="connsiteY12" fmla="*/ 303212 h 392112"/>
                  <a:gd name="connsiteX13" fmla="*/ 112712 w 571720"/>
                  <a:gd name="connsiteY13" fmla="*/ 307975 h 392112"/>
                  <a:gd name="connsiteX14" fmla="*/ 103187 w 571720"/>
                  <a:gd name="connsiteY14" fmla="*/ 315912 h 392112"/>
                  <a:gd name="connsiteX15" fmla="*/ 100012 w 571720"/>
                  <a:gd name="connsiteY15" fmla="*/ 323850 h 392112"/>
                  <a:gd name="connsiteX16" fmla="*/ 106362 w 571720"/>
                  <a:gd name="connsiteY16" fmla="*/ 354012 h 392112"/>
                  <a:gd name="connsiteX17" fmla="*/ 111125 w 571720"/>
                  <a:gd name="connsiteY17" fmla="*/ 358775 h 392112"/>
                  <a:gd name="connsiteX18" fmla="*/ 123825 w 571720"/>
                  <a:gd name="connsiteY18" fmla="*/ 361950 h 392112"/>
                  <a:gd name="connsiteX19" fmla="*/ 128587 w 571720"/>
                  <a:gd name="connsiteY19" fmla="*/ 363537 h 392112"/>
                  <a:gd name="connsiteX20" fmla="*/ 133350 w 571720"/>
                  <a:gd name="connsiteY20" fmla="*/ 369887 h 392112"/>
                  <a:gd name="connsiteX21" fmla="*/ 153987 w 571720"/>
                  <a:gd name="connsiteY21" fmla="*/ 377825 h 392112"/>
                  <a:gd name="connsiteX22" fmla="*/ 166687 w 571720"/>
                  <a:gd name="connsiteY22" fmla="*/ 385762 h 392112"/>
                  <a:gd name="connsiteX23" fmla="*/ 171450 w 571720"/>
                  <a:gd name="connsiteY23" fmla="*/ 388937 h 392112"/>
                  <a:gd name="connsiteX24" fmla="*/ 179387 w 571720"/>
                  <a:gd name="connsiteY24" fmla="*/ 392112 h 392112"/>
                  <a:gd name="connsiteX25" fmla="*/ 206375 w 571720"/>
                  <a:gd name="connsiteY25" fmla="*/ 390525 h 392112"/>
                  <a:gd name="connsiteX26" fmla="*/ 296862 w 571720"/>
                  <a:gd name="connsiteY26" fmla="*/ 387350 h 392112"/>
                  <a:gd name="connsiteX27" fmla="*/ 303212 w 571720"/>
                  <a:gd name="connsiteY27" fmla="*/ 377825 h 392112"/>
                  <a:gd name="connsiteX28" fmla="*/ 307975 w 571720"/>
                  <a:gd name="connsiteY28" fmla="*/ 373062 h 392112"/>
                  <a:gd name="connsiteX29" fmla="*/ 312737 w 571720"/>
                  <a:gd name="connsiteY29" fmla="*/ 366712 h 392112"/>
                  <a:gd name="connsiteX30" fmla="*/ 317500 w 571720"/>
                  <a:gd name="connsiteY30" fmla="*/ 354012 h 392112"/>
                  <a:gd name="connsiteX31" fmla="*/ 322262 w 571720"/>
                  <a:gd name="connsiteY31" fmla="*/ 352425 h 392112"/>
                  <a:gd name="connsiteX32" fmla="*/ 325437 w 571720"/>
                  <a:gd name="connsiteY32" fmla="*/ 347662 h 392112"/>
                  <a:gd name="connsiteX33" fmla="*/ 327025 w 571720"/>
                  <a:gd name="connsiteY33" fmla="*/ 342900 h 392112"/>
                  <a:gd name="connsiteX34" fmla="*/ 330200 w 571720"/>
                  <a:gd name="connsiteY34" fmla="*/ 336550 h 392112"/>
                  <a:gd name="connsiteX35" fmla="*/ 342900 w 571720"/>
                  <a:gd name="connsiteY35" fmla="*/ 322262 h 392112"/>
                  <a:gd name="connsiteX36" fmla="*/ 347662 w 571720"/>
                  <a:gd name="connsiteY36" fmla="*/ 319087 h 392112"/>
                  <a:gd name="connsiteX37" fmla="*/ 354012 w 571720"/>
                  <a:gd name="connsiteY37" fmla="*/ 320675 h 392112"/>
                  <a:gd name="connsiteX38" fmla="*/ 363537 w 571720"/>
                  <a:gd name="connsiteY38" fmla="*/ 330200 h 392112"/>
                  <a:gd name="connsiteX39" fmla="*/ 371475 w 571720"/>
                  <a:gd name="connsiteY39" fmla="*/ 342900 h 392112"/>
                  <a:gd name="connsiteX40" fmla="*/ 374650 w 571720"/>
                  <a:gd name="connsiteY40" fmla="*/ 349250 h 392112"/>
                  <a:gd name="connsiteX41" fmla="*/ 376237 w 571720"/>
                  <a:gd name="connsiteY41" fmla="*/ 354012 h 392112"/>
                  <a:gd name="connsiteX42" fmla="*/ 381000 w 571720"/>
                  <a:gd name="connsiteY42" fmla="*/ 358775 h 392112"/>
                  <a:gd name="connsiteX43" fmla="*/ 388937 w 571720"/>
                  <a:gd name="connsiteY43" fmla="*/ 369887 h 392112"/>
                  <a:gd name="connsiteX44" fmla="*/ 393700 w 571720"/>
                  <a:gd name="connsiteY44" fmla="*/ 371475 h 392112"/>
                  <a:gd name="connsiteX45" fmla="*/ 427037 w 571720"/>
                  <a:gd name="connsiteY45" fmla="*/ 368300 h 392112"/>
                  <a:gd name="connsiteX46" fmla="*/ 431800 w 571720"/>
                  <a:gd name="connsiteY46" fmla="*/ 366712 h 392112"/>
                  <a:gd name="connsiteX47" fmla="*/ 434975 w 571720"/>
                  <a:gd name="connsiteY47" fmla="*/ 360362 h 392112"/>
                  <a:gd name="connsiteX48" fmla="*/ 436562 w 571720"/>
                  <a:gd name="connsiteY48" fmla="*/ 328612 h 392112"/>
                  <a:gd name="connsiteX49" fmla="*/ 442912 w 571720"/>
                  <a:gd name="connsiteY49" fmla="*/ 322262 h 392112"/>
                  <a:gd name="connsiteX50" fmla="*/ 450850 w 571720"/>
                  <a:gd name="connsiteY50" fmla="*/ 312737 h 392112"/>
                  <a:gd name="connsiteX51" fmla="*/ 455612 w 571720"/>
                  <a:gd name="connsiteY51" fmla="*/ 296862 h 392112"/>
                  <a:gd name="connsiteX52" fmla="*/ 457200 w 571720"/>
                  <a:gd name="connsiteY52" fmla="*/ 276225 h 392112"/>
                  <a:gd name="connsiteX53" fmla="*/ 460375 w 571720"/>
                  <a:gd name="connsiteY53" fmla="*/ 266700 h 392112"/>
                  <a:gd name="connsiteX54" fmla="*/ 463550 w 571720"/>
                  <a:gd name="connsiteY54" fmla="*/ 252412 h 392112"/>
                  <a:gd name="connsiteX55" fmla="*/ 512762 w 571720"/>
                  <a:gd name="connsiteY55" fmla="*/ 200025 h 392112"/>
                  <a:gd name="connsiteX56" fmla="*/ 549275 w 571720"/>
                  <a:gd name="connsiteY56" fmla="*/ 190500 h 392112"/>
                  <a:gd name="connsiteX57" fmla="*/ 552450 w 571720"/>
                  <a:gd name="connsiteY57" fmla="*/ 185737 h 392112"/>
                  <a:gd name="connsiteX58" fmla="*/ 561975 w 571720"/>
                  <a:gd name="connsiteY58" fmla="*/ 176212 h 392112"/>
                  <a:gd name="connsiteX59" fmla="*/ 568325 w 571720"/>
                  <a:gd name="connsiteY59" fmla="*/ 26987 h 392112"/>
                  <a:gd name="connsiteX60" fmla="*/ 571500 w 571720"/>
                  <a:gd name="connsiteY60" fmla="*/ 12700 h 392112"/>
                  <a:gd name="connsiteX61" fmla="*/ 571500 w 571720"/>
                  <a:gd name="connsiteY61" fmla="*/ 0 h 39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71720" h="392112">
                    <a:moveTo>
                      <a:pt x="0" y="211137"/>
                    </a:moveTo>
                    <a:cubicBezTo>
                      <a:pt x="100211" y="221158"/>
                      <a:pt x="-31760" y="208433"/>
                      <a:pt x="60325" y="215900"/>
                    </a:cubicBezTo>
                    <a:cubicBezTo>
                      <a:pt x="70401" y="216717"/>
                      <a:pt x="80433" y="218017"/>
                      <a:pt x="90487" y="219075"/>
                    </a:cubicBezTo>
                    <a:cubicBezTo>
                      <a:pt x="91545" y="229129"/>
                      <a:pt x="92408" y="239206"/>
                      <a:pt x="93662" y="249237"/>
                    </a:cubicBezTo>
                    <a:cubicBezTo>
                      <a:pt x="93997" y="251915"/>
                      <a:pt x="94302" y="254648"/>
                      <a:pt x="95250" y="257175"/>
                    </a:cubicBezTo>
                    <a:cubicBezTo>
                      <a:pt x="95920" y="258961"/>
                      <a:pt x="97204" y="260471"/>
                      <a:pt x="98425" y="261937"/>
                    </a:cubicBezTo>
                    <a:cubicBezTo>
                      <a:pt x="102787" y="267171"/>
                      <a:pt x="102806" y="266201"/>
                      <a:pt x="107950" y="269875"/>
                    </a:cubicBezTo>
                    <a:cubicBezTo>
                      <a:pt x="115278" y="275109"/>
                      <a:pt x="112752" y="274302"/>
                      <a:pt x="120650" y="277812"/>
                    </a:cubicBezTo>
                    <a:cubicBezTo>
                      <a:pt x="123254" y="278969"/>
                      <a:pt x="125919" y="279986"/>
                      <a:pt x="128587" y="280987"/>
                    </a:cubicBezTo>
                    <a:cubicBezTo>
                      <a:pt x="130154" y="281575"/>
                      <a:pt x="131853" y="281826"/>
                      <a:pt x="133350" y="282575"/>
                    </a:cubicBezTo>
                    <a:cubicBezTo>
                      <a:pt x="135056" y="283428"/>
                      <a:pt x="136525" y="284692"/>
                      <a:pt x="138112" y="285750"/>
                    </a:cubicBezTo>
                    <a:cubicBezTo>
                      <a:pt x="142531" y="292378"/>
                      <a:pt x="142018" y="289177"/>
                      <a:pt x="139700" y="298450"/>
                    </a:cubicBezTo>
                    <a:cubicBezTo>
                      <a:pt x="139294" y="300073"/>
                      <a:pt x="139690" y="302655"/>
                      <a:pt x="138112" y="303212"/>
                    </a:cubicBezTo>
                    <a:cubicBezTo>
                      <a:pt x="129989" y="306079"/>
                      <a:pt x="112712" y="307975"/>
                      <a:pt x="112712" y="307975"/>
                    </a:cubicBezTo>
                    <a:cubicBezTo>
                      <a:pt x="109422" y="310168"/>
                      <a:pt x="105368" y="312422"/>
                      <a:pt x="103187" y="315912"/>
                    </a:cubicBezTo>
                    <a:cubicBezTo>
                      <a:pt x="101677" y="318329"/>
                      <a:pt x="101070" y="321204"/>
                      <a:pt x="100012" y="323850"/>
                    </a:cubicBezTo>
                    <a:cubicBezTo>
                      <a:pt x="101864" y="338663"/>
                      <a:pt x="98802" y="344941"/>
                      <a:pt x="106362" y="354012"/>
                    </a:cubicBezTo>
                    <a:cubicBezTo>
                      <a:pt x="107799" y="355737"/>
                      <a:pt x="109081" y="357846"/>
                      <a:pt x="111125" y="358775"/>
                    </a:cubicBezTo>
                    <a:cubicBezTo>
                      <a:pt x="115097" y="360581"/>
                      <a:pt x="119615" y="360802"/>
                      <a:pt x="123825" y="361950"/>
                    </a:cubicBezTo>
                    <a:cubicBezTo>
                      <a:pt x="125439" y="362390"/>
                      <a:pt x="127000" y="363008"/>
                      <a:pt x="128587" y="363537"/>
                    </a:cubicBezTo>
                    <a:cubicBezTo>
                      <a:pt x="130175" y="365654"/>
                      <a:pt x="131210" y="368331"/>
                      <a:pt x="133350" y="369887"/>
                    </a:cubicBezTo>
                    <a:cubicBezTo>
                      <a:pt x="141948" y="376140"/>
                      <a:pt x="145123" y="376052"/>
                      <a:pt x="153987" y="377825"/>
                    </a:cubicBezTo>
                    <a:cubicBezTo>
                      <a:pt x="162345" y="386181"/>
                      <a:pt x="154661" y="379749"/>
                      <a:pt x="166687" y="385762"/>
                    </a:cubicBezTo>
                    <a:cubicBezTo>
                      <a:pt x="168394" y="386615"/>
                      <a:pt x="169743" y="388084"/>
                      <a:pt x="171450" y="388937"/>
                    </a:cubicBezTo>
                    <a:cubicBezTo>
                      <a:pt x="173999" y="390211"/>
                      <a:pt x="176741" y="391054"/>
                      <a:pt x="179387" y="392112"/>
                    </a:cubicBezTo>
                    <a:lnTo>
                      <a:pt x="206375" y="390525"/>
                    </a:lnTo>
                    <a:cubicBezTo>
                      <a:pt x="236531" y="389303"/>
                      <a:pt x="266937" y="391275"/>
                      <a:pt x="296862" y="387350"/>
                    </a:cubicBezTo>
                    <a:cubicBezTo>
                      <a:pt x="300645" y="386854"/>
                      <a:pt x="300514" y="380523"/>
                      <a:pt x="303212" y="377825"/>
                    </a:cubicBezTo>
                    <a:cubicBezTo>
                      <a:pt x="304800" y="376237"/>
                      <a:pt x="306514" y="374767"/>
                      <a:pt x="307975" y="373062"/>
                    </a:cubicBezTo>
                    <a:cubicBezTo>
                      <a:pt x="309697" y="371053"/>
                      <a:pt x="311150" y="368829"/>
                      <a:pt x="312737" y="366712"/>
                    </a:cubicBezTo>
                    <a:cubicBezTo>
                      <a:pt x="313623" y="363169"/>
                      <a:pt x="314733" y="356779"/>
                      <a:pt x="317500" y="354012"/>
                    </a:cubicBezTo>
                    <a:cubicBezTo>
                      <a:pt x="318683" y="352829"/>
                      <a:pt x="320675" y="352954"/>
                      <a:pt x="322262" y="352425"/>
                    </a:cubicBezTo>
                    <a:cubicBezTo>
                      <a:pt x="323320" y="350837"/>
                      <a:pt x="324584" y="349369"/>
                      <a:pt x="325437" y="347662"/>
                    </a:cubicBezTo>
                    <a:cubicBezTo>
                      <a:pt x="326185" y="346165"/>
                      <a:pt x="326366" y="344438"/>
                      <a:pt x="327025" y="342900"/>
                    </a:cubicBezTo>
                    <a:cubicBezTo>
                      <a:pt x="327957" y="340725"/>
                      <a:pt x="329026" y="338605"/>
                      <a:pt x="330200" y="336550"/>
                    </a:cubicBezTo>
                    <a:cubicBezTo>
                      <a:pt x="333137" y="331410"/>
                      <a:pt x="338447" y="325231"/>
                      <a:pt x="342900" y="322262"/>
                    </a:cubicBezTo>
                    <a:lnTo>
                      <a:pt x="347662" y="319087"/>
                    </a:lnTo>
                    <a:cubicBezTo>
                      <a:pt x="349779" y="319616"/>
                      <a:pt x="352225" y="319424"/>
                      <a:pt x="354012" y="320675"/>
                    </a:cubicBezTo>
                    <a:cubicBezTo>
                      <a:pt x="357690" y="323250"/>
                      <a:pt x="363537" y="330200"/>
                      <a:pt x="363537" y="330200"/>
                    </a:cubicBezTo>
                    <a:cubicBezTo>
                      <a:pt x="370674" y="348041"/>
                      <a:pt x="362232" y="329960"/>
                      <a:pt x="371475" y="342900"/>
                    </a:cubicBezTo>
                    <a:cubicBezTo>
                      <a:pt x="372851" y="344826"/>
                      <a:pt x="373718" y="347075"/>
                      <a:pt x="374650" y="349250"/>
                    </a:cubicBezTo>
                    <a:cubicBezTo>
                      <a:pt x="375309" y="350788"/>
                      <a:pt x="375309" y="352620"/>
                      <a:pt x="376237" y="354012"/>
                    </a:cubicBezTo>
                    <a:cubicBezTo>
                      <a:pt x="377482" y="355880"/>
                      <a:pt x="379695" y="356948"/>
                      <a:pt x="381000" y="358775"/>
                    </a:cubicBezTo>
                    <a:cubicBezTo>
                      <a:pt x="385514" y="365095"/>
                      <a:pt x="382183" y="365385"/>
                      <a:pt x="388937" y="369887"/>
                    </a:cubicBezTo>
                    <a:cubicBezTo>
                      <a:pt x="390330" y="370815"/>
                      <a:pt x="392112" y="370946"/>
                      <a:pt x="393700" y="371475"/>
                    </a:cubicBezTo>
                    <a:cubicBezTo>
                      <a:pt x="404812" y="370417"/>
                      <a:pt x="415961" y="369685"/>
                      <a:pt x="427037" y="368300"/>
                    </a:cubicBezTo>
                    <a:cubicBezTo>
                      <a:pt x="428698" y="368092"/>
                      <a:pt x="430617" y="367895"/>
                      <a:pt x="431800" y="366712"/>
                    </a:cubicBezTo>
                    <a:cubicBezTo>
                      <a:pt x="433473" y="365039"/>
                      <a:pt x="433917" y="362479"/>
                      <a:pt x="434975" y="360362"/>
                    </a:cubicBezTo>
                    <a:cubicBezTo>
                      <a:pt x="435504" y="349779"/>
                      <a:pt x="434401" y="338986"/>
                      <a:pt x="436562" y="328612"/>
                    </a:cubicBezTo>
                    <a:cubicBezTo>
                      <a:pt x="437172" y="325681"/>
                      <a:pt x="441172" y="324698"/>
                      <a:pt x="442912" y="322262"/>
                    </a:cubicBezTo>
                    <a:cubicBezTo>
                      <a:pt x="451304" y="310514"/>
                      <a:pt x="433725" y="325582"/>
                      <a:pt x="450850" y="312737"/>
                    </a:cubicBezTo>
                    <a:cubicBezTo>
                      <a:pt x="452292" y="308411"/>
                      <a:pt x="455117" y="300164"/>
                      <a:pt x="455612" y="296862"/>
                    </a:cubicBezTo>
                    <a:cubicBezTo>
                      <a:pt x="456636" y="290039"/>
                      <a:pt x="456124" y="283040"/>
                      <a:pt x="457200" y="276225"/>
                    </a:cubicBezTo>
                    <a:cubicBezTo>
                      <a:pt x="457722" y="272919"/>
                      <a:pt x="459513" y="269934"/>
                      <a:pt x="460375" y="266700"/>
                    </a:cubicBezTo>
                    <a:cubicBezTo>
                      <a:pt x="461632" y="261986"/>
                      <a:pt x="462492" y="257175"/>
                      <a:pt x="463550" y="252412"/>
                    </a:cubicBezTo>
                    <a:cubicBezTo>
                      <a:pt x="469696" y="186851"/>
                      <a:pt x="451315" y="202219"/>
                      <a:pt x="512762" y="200025"/>
                    </a:cubicBezTo>
                    <a:cubicBezTo>
                      <a:pt x="541900" y="192741"/>
                      <a:pt x="529771" y="196072"/>
                      <a:pt x="549275" y="190500"/>
                    </a:cubicBezTo>
                    <a:cubicBezTo>
                      <a:pt x="550333" y="188912"/>
                      <a:pt x="551182" y="187163"/>
                      <a:pt x="552450" y="185737"/>
                    </a:cubicBezTo>
                    <a:cubicBezTo>
                      <a:pt x="555433" y="182381"/>
                      <a:pt x="561975" y="176212"/>
                      <a:pt x="561975" y="176212"/>
                    </a:cubicBezTo>
                    <a:cubicBezTo>
                      <a:pt x="578061" y="119913"/>
                      <a:pt x="561957" y="179816"/>
                      <a:pt x="568325" y="26987"/>
                    </a:cubicBezTo>
                    <a:cubicBezTo>
                      <a:pt x="568528" y="22113"/>
                      <a:pt x="570930" y="17545"/>
                      <a:pt x="571500" y="12700"/>
                    </a:cubicBezTo>
                    <a:cubicBezTo>
                      <a:pt x="571995" y="8496"/>
                      <a:pt x="571500" y="4233"/>
                      <a:pt x="571500" y="0"/>
                    </a:cubicBezTo>
                  </a:path>
                </a:pathLst>
              </a:cu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37A78873-9547-4A29-B3F6-B4F5178FA6BB}"/>
                  </a:ext>
                </a:extLst>
              </p:cNvPr>
              <p:cNvSpPr/>
              <p:nvPr/>
            </p:nvSpPr>
            <p:spPr>
              <a:xfrm>
                <a:off x="3753769" y="2773364"/>
                <a:ext cx="321344" cy="757450"/>
              </a:xfrm>
              <a:custGeom>
                <a:avLst/>
                <a:gdLst>
                  <a:gd name="connsiteX0" fmla="*/ 49881 w 321344"/>
                  <a:gd name="connsiteY0" fmla="*/ 0 h 841375"/>
                  <a:gd name="connsiteX1" fmla="*/ 48294 w 321344"/>
                  <a:gd name="connsiteY1" fmla="*/ 28575 h 841375"/>
                  <a:gd name="connsiteX2" fmla="*/ 43531 w 321344"/>
                  <a:gd name="connsiteY2" fmla="*/ 31750 h 841375"/>
                  <a:gd name="connsiteX3" fmla="*/ 34006 w 321344"/>
                  <a:gd name="connsiteY3" fmla="*/ 38100 h 841375"/>
                  <a:gd name="connsiteX4" fmla="*/ 18131 w 321344"/>
                  <a:gd name="connsiteY4" fmla="*/ 46037 h 841375"/>
                  <a:gd name="connsiteX5" fmla="*/ 16544 w 321344"/>
                  <a:gd name="connsiteY5" fmla="*/ 50800 h 841375"/>
                  <a:gd name="connsiteX6" fmla="*/ 11781 w 321344"/>
                  <a:gd name="connsiteY6" fmla="*/ 61912 h 841375"/>
                  <a:gd name="connsiteX7" fmla="*/ 10194 w 321344"/>
                  <a:gd name="connsiteY7" fmla="*/ 101600 h 841375"/>
                  <a:gd name="connsiteX8" fmla="*/ 11781 w 321344"/>
                  <a:gd name="connsiteY8" fmla="*/ 106362 h 841375"/>
                  <a:gd name="connsiteX9" fmla="*/ 8606 w 321344"/>
                  <a:gd name="connsiteY9" fmla="*/ 150812 h 841375"/>
                  <a:gd name="connsiteX10" fmla="*/ 5431 w 321344"/>
                  <a:gd name="connsiteY10" fmla="*/ 163512 h 841375"/>
                  <a:gd name="connsiteX11" fmla="*/ 7019 w 321344"/>
                  <a:gd name="connsiteY11" fmla="*/ 184150 h 841375"/>
                  <a:gd name="connsiteX12" fmla="*/ 5431 w 321344"/>
                  <a:gd name="connsiteY12" fmla="*/ 222250 h 841375"/>
                  <a:gd name="connsiteX13" fmla="*/ 3844 w 321344"/>
                  <a:gd name="connsiteY13" fmla="*/ 228600 h 841375"/>
                  <a:gd name="connsiteX14" fmla="*/ 669 w 321344"/>
                  <a:gd name="connsiteY14" fmla="*/ 244475 h 841375"/>
                  <a:gd name="connsiteX15" fmla="*/ 2256 w 321344"/>
                  <a:gd name="connsiteY15" fmla="*/ 277812 h 841375"/>
                  <a:gd name="connsiteX16" fmla="*/ 16544 w 321344"/>
                  <a:gd name="connsiteY16" fmla="*/ 282575 h 841375"/>
                  <a:gd name="connsiteX17" fmla="*/ 27656 w 321344"/>
                  <a:gd name="connsiteY17" fmla="*/ 287337 h 841375"/>
                  <a:gd name="connsiteX18" fmla="*/ 37181 w 321344"/>
                  <a:gd name="connsiteY18" fmla="*/ 292100 h 841375"/>
                  <a:gd name="connsiteX19" fmla="*/ 41944 w 321344"/>
                  <a:gd name="connsiteY19" fmla="*/ 296862 h 841375"/>
                  <a:gd name="connsiteX20" fmla="*/ 45119 w 321344"/>
                  <a:gd name="connsiteY20" fmla="*/ 303212 h 841375"/>
                  <a:gd name="connsiteX21" fmla="*/ 49881 w 321344"/>
                  <a:gd name="connsiteY21" fmla="*/ 304800 h 841375"/>
                  <a:gd name="connsiteX22" fmla="*/ 59406 w 321344"/>
                  <a:gd name="connsiteY22" fmla="*/ 312737 h 841375"/>
                  <a:gd name="connsiteX23" fmla="*/ 64169 w 321344"/>
                  <a:gd name="connsiteY23" fmla="*/ 317500 h 841375"/>
                  <a:gd name="connsiteX24" fmla="*/ 70519 w 321344"/>
                  <a:gd name="connsiteY24" fmla="*/ 322262 h 841375"/>
                  <a:gd name="connsiteX25" fmla="*/ 80044 w 321344"/>
                  <a:gd name="connsiteY25" fmla="*/ 330200 h 841375"/>
                  <a:gd name="connsiteX26" fmla="*/ 84806 w 321344"/>
                  <a:gd name="connsiteY26" fmla="*/ 333375 h 841375"/>
                  <a:gd name="connsiteX27" fmla="*/ 102269 w 321344"/>
                  <a:gd name="connsiteY27" fmla="*/ 334962 h 841375"/>
                  <a:gd name="connsiteX28" fmla="*/ 124494 w 321344"/>
                  <a:gd name="connsiteY28" fmla="*/ 341312 h 841375"/>
                  <a:gd name="connsiteX29" fmla="*/ 129256 w 321344"/>
                  <a:gd name="connsiteY29" fmla="*/ 342900 h 841375"/>
                  <a:gd name="connsiteX30" fmla="*/ 134019 w 321344"/>
                  <a:gd name="connsiteY30" fmla="*/ 346075 h 841375"/>
                  <a:gd name="connsiteX31" fmla="*/ 137194 w 321344"/>
                  <a:gd name="connsiteY31" fmla="*/ 354012 h 841375"/>
                  <a:gd name="connsiteX32" fmla="*/ 140369 w 321344"/>
                  <a:gd name="connsiteY32" fmla="*/ 358775 h 841375"/>
                  <a:gd name="connsiteX33" fmla="*/ 145131 w 321344"/>
                  <a:gd name="connsiteY33" fmla="*/ 387350 h 841375"/>
                  <a:gd name="connsiteX34" fmla="*/ 149894 w 321344"/>
                  <a:gd name="connsiteY34" fmla="*/ 388937 h 841375"/>
                  <a:gd name="connsiteX35" fmla="*/ 165769 w 321344"/>
                  <a:gd name="connsiteY35" fmla="*/ 400050 h 841375"/>
                  <a:gd name="connsiteX36" fmla="*/ 172119 w 321344"/>
                  <a:gd name="connsiteY36" fmla="*/ 409575 h 841375"/>
                  <a:gd name="connsiteX37" fmla="*/ 178469 w 321344"/>
                  <a:gd name="connsiteY37" fmla="*/ 419100 h 841375"/>
                  <a:gd name="connsiteX38" fmla="*/ 183231 w 321344"/>
                  <a:gd name="connsiteY38" fmla="*/ 425450 h 841375"/>
                  <a:gd name="connsiteX39" fmla="*/ 181644 w 321344"/>
                  <a:gd name="connsiteY39" fmla="*/ 460375 h 841375"/>
                  <a:gd name="connsiteX40" fmla="*/ 180056 w 321344"/>
                  <a:gd name="connsiteY40" fmla="*/ 468312 h 841375"/>
                  <a:gd name="connsiteX41" fmla="*/ 173706 w 321344"/>
                  <a:gd name="connsiteY41" fmla="*/ 473075 h 841375"/>
                  <a:gd name="connsiteX42" fmla="*/ 164181 w 321344"/>
                  <a:gd name="connsiteY42" fmla="*/ 477837 h 841375"/>
                  <a:gd name="connsiteX43" fmla="*/ 154656 w 321344"/>
                  <a:gd name="connsiteY43" fmla="*/ 488950 h 841375"/>
                  <a:gd name="connsiteX44" fmla="*/ 148306 w 321344"/>
                  <a:gd name="connsiteY44" fmla="*/ 490537 h 841375"/>
                  <a:gd name="connsiteX45" fmla="*/ 140369 w 321344"/>
                  <a:gd name="connsiteY45" fmla="*/ 496887 h 841375"/>
                  <a:gd name="connsiteX46" fmla="*/ 135606 w 321344"/>
                  <a:gd name="connsiteY46" fmla="*/ 501650 h 841375"/>
                  <a:gd name="connsiteX47" fmla="*/ 130844 w 321344"/>
                  <a:gd name="connsiteY47" fmla="*/ 503237 h 841375"/>
                  <a:gd name="connsiteX48" fmla="*/ 122906 w 321344"/>
                  <a:gd name="connsiteY48" fmla="*/ 511175 h 841375"/>
                  <a:gd name="connsiteX49" fmla="*/ 118144 w 321344"/>
                  <a:gd name="connsiteY49" fmla="*/ 515937 h 841375"/>
                  <a:gd name="connsiteX50" fmla="*/ 113381 w 321344"/>
                  <a:gd name="connsiteY50" fmla="*/ 519112 h 841375"/>
                  <a:gd name="connsiteX51" fmla="*/ 108619 w 321344"/>
                  <a:gd name="connsiteY51" fmla="*/ 523875 h 841375"/>
                  <a:gd name="connsiteX52" fmla="*/ 97506 w 321344"/>
                  <a:gd name="connsiteY52" fmla="*/ 531812 h 841375"/>
                  <a:gd name="connsiteX53" fmla="*/ 94331 w 321344"/>
                  <a:gd name="connsiteY53" fmla="*/ 536575 h 841375"/>
                  <a:gd name="connsiteX54" fmla="*/ 89569 w 321344"/>
                  <a:gd name="connsiteY54" fmla="*/ 539750 h 841375"/>
                  <a:gd name="connsiteX55" fmla="*/ 81631 w 321344"/>
                  <a:gd name="connsiteY55" fmla="*/ 547687 h 841375"/>
                  <a:gd name="connsiteX56" fmla="*/ 75281 w 321344"/>
                  <a:gd name="connsiteY56" fmla="*/ 554037 h 841375"/>
                  <a:gd name="connsiteX57" fmla="*/ 72106 w 321344"/>
                  <a:gd name="connsiteY57" fmla="*/ 560387 h 841375"/>
                  <a:gd name="connsiteX58" fmla="*/ 68931 w 321344"/>
                  <a:gd name="connsiteY58" fmla="*/ 565150 h 841375"/>
                  <a:gd name="connsiteX59" fmla="*/ 67344 w 321344"/>
                  <a:gd name="connsiteY59" fmla="*/ 569912 h 841375"/>
                  <a:gd name="connsiteX60" fmla="*/ 64169 w 321344"/>
                  <a:gd name="connsiteY60" fmla="*/ 574675 h 841375"/>
                  <a:gd name="connsiteX61" fmla="*/ 65756 w 321344"/>
                  <a:gd name="connsiteY61" fmla="*/ 600075 h 841375"/>
                  <a:gd name="connsiteX62" fmla="*/ 67344 w 321344"/>
                  <a:gd name="connsiteY62" fmla="*/ 604837 h 841375"/>
                  <a:gd name="connsiteX63" fmla="*/ 73694 w 321344"/>
                  <a:gd name="connsiteY63" fmla="*/ 608012 h 841375"/>
                  <a:gd name="connsiteX64" fmla="*/ 91156 w 321344"/>
                  <a:gd name="connsiteY64" fmla="*/ 620712 h 841375"/>
                  <a:gd name="connsiteX65" fmla="*/ 99094 w 321344"/>
                  <a:gd name="connsiteY65" fmla="*/ 623887 h 841375"/>
                  <a:gd name="connsiteX66" fmla="*/ 103856 w 321344"/>
                  <a:gd name="connsiteY66" fmla="*/ 625475 h 841375"/>
                  <a:gd name="connsiteX67" fmla="*/ 108619 w 321344"/>
                  <a:gd name="connsiteY67" fmla="*/ 628650 h 841375"/>
                  <a:gd name="connsiteX68" fmla="*/ 116556 w 321344"/>
                  <a:gd name="connsiteY68" fmla="*/ 630237 h 841375"/>
                  <a:gd name="connsiteX69" fmla="*/ 140369 w 321344"/>
                  <a:gd name="connsiteY69" fmla="*/ 633412 h 841375"/>
                  <a:gd name="connsiteX70" fmla="*/ 176881 w 321344"/>
                  <a:gd name="connsiteY70" fmla="*/ 639762 h 841375"/>
                  <a:gd name="connsiteX71" fmla="*/ 184819 w 321344"/>
                  <a:gd name="connsiteY71" fmla="*/ 641350 h 841375"/>
                  <a:gd name="connsiteX72" fmla="*/ 195931 w 321344"/>
                  <a:gd name="connsiteY72" fmla="*/ 644525 h 841375"/>
                  <a:gd name="connsiteX73" fmla="*/ 210219 w 321344"/>
                  <a:gd name="connsiteY73" fmla="*/ 647700 h 841375"/>
                  <a:gd name="connsiteX74" fmla="*/ 222919 w 321344"/>
                  <a:gd name="connsiteY74" fmla="*/ 650875 h 841375"/>
                  <a:gd name="connsiteX75" fmla="*/ 251494 w 321344"/>
                  <a:gd name="connsiteY75" fmla="*/ 649287 h 841375"/>
                  <a:gd name="connsiteX76" fmla="*/ 256256 w 321344"/>
                  <a:gd name="connsiteY76" fmla="*/ 646112 h 841375"/>
                  <a:gd name="connsiteX77" fmla="*/ 265781 w 321344"/>
                  <a:gd name="connsiteY77" fmla="*/ 644525 h 841375"/>
                  <a:gd name="connsiteX78" fmla="*/ 313406 w 321344"/>
                  <a:gd name="connsiteY78" fmla="*/ 647700 h 841375"/>
                  <a:gd name="connsiteX79" fmla="*/ 314994 w 321344"/>
                  <a:gd name="connsiteY79" fmla="*/ 652462 h 841375"/>
                  <a:gd name="connsiteX80" fmla="*/ 318169 w 321344"/>
                  <a:gd name="connsiteY80" fmla="*/ 717550 h 841375"/>
                  <a:gd name="connsiteX81" fmla="*/ 321344 w 321344"/>
                  <a:gd name="connsiteY81" fmla="*/ 749300 h 841375"/>
                  <a:gd name="connsiteX82" fmla="*/ 319756 w 321344"/>
                  <a:gd name="connsiteY82" fmla="*/ 830262 h 841375"/>
                  <a:gd name="connsiteX83" fmla="*/ 316581 w 321344"/>
                  <a:gd name="connsiteY83" fmla="*/ 841375 h 84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21344" h="841375">
                    <a:moveTo>
                      <a:pt x="49881" y="0"/>
                    </a:moveTo>
                    <a:cubicBezTo>
                      <a:pt x="52297" y="15706"/>
                      <a:pt x="57181" y="18207"/>
                      <a:pt x="48294" y="28575"/>
                    </a:cubicBezTo>
                    <a:cubicBezTo>
                      <a:pt x="47052" y="30024"/>
                      <a:pt x="45119" y="30692"/>
                      <a:pt x="43531" y="31750"/>
                    </a:cubicBezTo>
                    <a:cubicBezTo>
                      <a:pt x="40497" y="40853"/>
                      <a:pt x="44542" y="33311"/>
                      <a:pt x="34006" y="38100"/>
                    </a:cubicBezTo>
                    <a:cubicBezTo>
                      <a:pt x="10912" y="48598"/>
                      <a:pt x="34904" y="41845"/>
                      <a:pt x="18131" y="46037"/>
                    </a:cubicBezTo>
                    <a:cubicBezTo>
                      <a:pt x="17602" y="47625"/>
                      <a:pt x="17203" y="49262"/>
                      <a:pt x="16544" y="50800"/>
                    </a:cubicBezTo>
                    <a:cubicBezTo>
                      <a:pt x="10652" y="64550"/>
                      <a:pt x="15509" y="50731"/>
                      <a:pt x="11781" y="61912"/>
                    </a:cubicBezTo>
                    <a:cubicBezTo>
                      <a:pt x="8976" y="84349"/>
                      <a:pt x="7122" y="83166"/>
                      <a:pt x="10194" y="101600"/>
                    </a:cubicBezTo>
                    <a:cubicBezTo>
                      <a:pt x="10469" y="103250"/>
                      <a:pt x="11252" y="104775"/>
                      <a:pt x="11781" y="106362"/>
                    </a:cubicBezTo>
                    <a:cubicBezTo>
                      <a:pt x="10723" y="121179"/>
                      <a:pt x="10246" y="136048"/>
                      <a:pt x="8606" y="150812"/>
                    </a:cubicBezTo>
                    <a:cubicBezTo>
                      <a:pt x="8124" y="155149"/>
                      <a:pt x="5638" y="159153"/>
                      <a:pt x="5431" y="163512"/>
                    </a:cubicBezTo>
                    <a:cubicBezTo>
                      <a:pt x="5103" y="170404"/>
                      <a:pt x="6490" y="177271"/>
                      <a:pt x="7019" y="184150"/>
                    </a:cubicBezTo>
                    <a:cubicBezTo>
                      <a:pt x="6490" y="196850"/>
                      <a:pt x="6337" y="209571"/>
                      <a:pt x="5431" y="222250"/>
                    </a:cubicBezTo>
                    <a:cubicBezTo>
                      <a:pt x="5276" y="224426"/>
                      <a:pt x="4301" y="226467"/>
                      <a:pt x="3844" y="228600"/>
                    </a:cubicBezTo>
                    <a:cubicBezTo>
                      <a:pt x="2713" y="233877"/>
                      <a:pt x="1727" y="239183"/>
                      <a:pt x="669" y="244475"/>
                    </a:cubicBezTo>
                    <a:cubicBezTo>
                      <a:pt x="1198" y="255587"/>
                      <a:pt x="-2023" y="267543"/>
                      <a:pt x="2256" y="277812"/>
                    </a:cubicBezTo>
                    <a:cubicBezTo>
                      <a:pt x="4187" y="282446"/>
                      <a:pt x="11781" y="280987"/>
                      <a:pt x="16544" y="282575"/>
                    </a:cubicBezTo>
                    <a:cubicBezTo>
                      <a:pt x="21889" y="284357"/>
                      <a:pt x="22160" y="284197"/>
                      <a:pt x="27656" y="287337"/>
                    </a:cubicBezTo>
                    <a:cubicBezTo>
                      <a:pt x="36274" y="292261"/>
                      <a:pt x="28449" y="289188"/>
                      <a:pt x="37181" y="292100"/>
                    </a:cubicBezTo>
                    <a:cubicBezTo>
                      <a:pt x="38769" y="293687"/>
                      <a:pt x="40639" y="295035"/>
                      <a:pt x="41944" y="296862"/>
                    </a:cubicBezTo>
                    <a:cubicBezTo>
                      <a:pt x="43320" y="298788"/>
                      <a:pt x="43446" y="301539"/>
                      <a:pt x="45119" y="303212"/>
                    </a:cubicBezTo>
                    <a:cubicBezTo>
                      <a:pt x="46302" y="304395"/>
                      <a:pt x="48294" y="304271"/>
                      <a:pt x="49881" y="304800"/>
                    </a:cubicBezTo>
                    <a:cubicBezTo>
                      <a:pt x="63807" y="318723"/>
                      <a:pt x="46136" y="301678"/>
                      <a:pt x="59406" y="312737"/>
                    </a:cubicBezTo>
                    <a:cubicBezTo>
                      <a:pt x="61131" y="314174"/>
                      <a:pt x="62464" y="316039"/>
                      <a:pt x="64169" y="317500"/>
                    </a:cubicBezTo>
                    <a:cubicBezTo>
                      <a:pt x="66178" y="319222"/>
                      <a:pt x="68648" y="320391"/>
                      <a:pt x="70519" y="322262"/>
                    </a:cubicBezTo>
                    <a:cubicBezTo>
                      <a:pt x="83964" y="335707"/>
                      <a:pt x="67914" y="324134"/>
                      <a:pt x="80044" y="330200"/>
                    </a:cubicBezTo>
                    <a:cubicBezTo>
                      <a:pt x="81750" y="331053"/>
                      <a:pt x="82941" y="332975"/>
                      <a:pt x="84806" y="333375"/>
                    </a:cubicBezTo>
                    <a:cubicBezTo>
                      <a:pt x="90521" y="334600"/>
                      <a:pt x="96448" y="334433"/>
                      <a:pt x="102269" y="334962"/>
                    </a:cubicBezTo>
                    <a:cubicBezTo>
                      <a:pt x="122821" y="339529"/>
                      <a:pt x="109992" y="335873"/>
                      <a:pt x="124494" y="341312"/>
                    </a:cubicBezTo>
                    <a:cubicBezTo>
                      <a:pt x="126061" y="341900"/>
                      <a:pt x="127759" y="342152"/>
                      <a:pt x="129256" y="342900"/>
                    </a:cubicBezTo>
                    <a:cubicBezTo>
                      <a:pt x="130963" y="343753"/>
                      <a:pt x="132431" y="345017"/>
                      <a:pt x="134019" y="346075"/>
                    </a:cubicBezTo>
                    <a:cubicBezTo>
                      <a:pt x="135077" y="348721"/>
                      <a:pt x="135920" y="351463"/>
                      <a:pt x="137194" y="354012"/>
                    </a:cubicBezTo>
                    <a:cubicBezTo>
                      <a:pt x="138047" y="355719"/>
                      <a:pt x="140055" y="356893"/>
                      <a:pt x="140369" y="358775"/>
                    </a:cubicBezTo>
                    <a:cubicBezTo>
                      <a:pt x="140791" y="361309"/>
                      <a:pt x="137854" y="381528"/>
                      <a:pt x="145131" y="387350"/>
                    </a:cubicBezTo>
                    <a:cubicBezTo>
                      <a:pt x="146438" y="388395"/>
                      <a:pt x="148306" y="388408"/>
                      <a:pt x="149894" y="388937"/>
                    </a:cubicBezTo>
                    <a:cubicBezTo>
                      <a:pt x="161621" y="396755"/>
                      <a:pt x="156366" y="392997"/>
                      <a:pt x="165769" y="400050"/>
                    </a:cubicBezTo>
                    <a:cubicBezTo>
                      <a:pt x="168804" y="409157"/>
                      <a:pt x="165182" y="400656"/>
                      <a:pt x="172119" y="409575"/>
                    </a:cubicBezTo>
                    <a:cubicBezTo>
                      <a:pt x="174462" y="412587"/>
                      <a:pt x="176180" y="416047"/>
                      <a:pt x="178469" y="419100"/>
                    </a:cubicBezTo>
                    <a:lnTo>
                      <a:pt x="183231" y="425450"/>
                    </a:lnTo>
                    <a:cubicBezTo>
                      <a:pt x="187942" y="439576"/>
                      <a:pt x="185451" y="429919"/>
                      <a:pt x="181644" y="460375"/>
                    </a:cubicBezTo>
                    <a:cubicBezTo>
                      <a:pt x="181309" y="463052"/>
                      <a:pt x="181486" y="466024"/>
                      <a:pt x="180056" y="468312"/>
                    </a:cubicBezTo>
                    <a:cubicBezTo>
                      <a:pt x="178654" y="470556"/>
                      <a:pt x="175859" y="471537"/>
                      <a:pt x="173706" y="473075"/>
                    </a:cubicBezTo>
                    <a:cubicBezTo>
                      <a:pt x="168321" y="476922"/>
                      <a:pt x="170079" y="475872"/>
                      <a:pt x="164181" y="477837"/>
                    </a:cubicBezTo>
                    <a:cubicBezTo>
                      <a:pt x="162468" y="480121"/>
                      <a:pt x="157559" y="487291"/>
                      <a:pt x="154656" y="488950"/>
                    </a:cubicBezTo>
                    <a:cubicBezTo>
                      <a:pt x="152762" y="490032"/>
                      <a:pt x="150423" y="490008"/>
                      <a:pt x="148306" y="490537"/>
                    </a:cubicBezTo>
                    <a:cubicBezTo>
                      <a:pt x="145660" y="492654"/>
                      <a:pt x="142919" y="494656"/>
                      <a:pt x="140369" y="496887"/>
                    </a:cubicBezTo>
                    <a:cubicBezTo>
                      <a:pt x="138679" y="498366"/>
                      <a:pt x="137474" y="500405"/>
                      <a:pt x="135606" y="501650"/>
                    </a:cubicBezTo>
                    <a:cubicBezTo>
                      <a:pt x="134214" y="502578"/>
                      <a:pt x="132431" y="502708"/>
                      <a:pt x="130844" y="503237"/>
                    </a:cubicBezTo>
                    <a:cubicBezTo>
                      <a:pt x="124444" y="516038"/>
                      <a:pt x="131666" y="505335"/>
                      <a:pt x="122906" y="511175"/>
                    </a:cubicBezTo>
                    <a:cubicBezTo>
                      <a:pt x="121038" y="512420"/>
                      <a:pt x="119869" y="514500"/>
                      <a:pt x="118144" y="515937"/>
                    </a:cubicBezTo>
                    <a:cubicBezTo>
                      <a:pt x="116678" y="517158"/>
                      <a:pt x="114847" y="517890"/>
                      <a:pt x="113381" y="519112"/>
                    </a:cubicBezTo>
                    <a:cubicBezTo>
                      <a:pt x="111656" y="520549"/>
                      <a:pt x="110324" y="522414"/>
                      <a:pt x="108619" y="523875"/>
                    </a:cubicBezTo>
                    <a:cubicBezTo>
                      <a:pt x="105175" y="526827"/>
                      <a:pt x="101274" y="529301"/>
                      <a:pt x="97506" y="531812"/>
                    </a:cubicBezTo>
                    <a:cubicBezTo>
                      <a:pt x="96448" y="533400"/>
                      <a:pt x="95680" y="535226"/>
                      <a:pt x="94331" y="536575"/>
                    </a:cubicBezTo>
                    <a:cubicBezTo>
                      <a:pt x="92982" y="537924"/>
                      <a:pt x="90761" y="538260"/>
                      <a:pt x="89569" y="539750"/>
                    </a:cubicBezTo>
                    <a:cubicBezTo>
                      <a:pt x="81783" y="549481"/>
                      <a:pt x="97184" y="539910"/>
                      <a:pt x="81631" y="547687"/>
                    </a:cubicBezTo>
                    <a:cubicBezTo>
                      <a:pt x="77400" y="560387"/>
                      <a:pt x="83747" y="545572"/>
                      <a:pt x="75281" y="554037"/>
                    </a:cubicBezTo>
                    <a:cubicBezTo>
                      <a:pt x="73608" y="555710"/>
                      <a:pt x="73280" y="558332"/>
                      <a:pt x="72106" y="560387"/>
                    </a:cubicBezTo>
                    <a:cubicBezTo>
                      <a:pt x="71159" y="562044"/>
                      <a:pt x="69989" y="563562"/>
                      <a:pt x="68931" y="565150"/>
                    </a:cubicBezTo>
                    <a:cubicBezTo>
                      <a:pt x="68402" y="566737"/>
                      <a:pt x="68092" y="568415"/>
                      <a:pt x="67344" y="569912"/>
                    </a:cubicBezTo>
                    <a:cubicBezTo>
                      <a:pt x="66491" y="571619"/>
                      <a:pt x="64269" y="572770"/>
                      <a:pt x="64169" y="574675"/>
                    </a:cubicBezTo>
                    <a:cubicBezTo>
                      <a:pt x="63723" y="583146"/>
                      <a:pt x="64868" y="591638"/>
                      <a:pt x="65756" y="600075"/>
                    </a:cubicBezTo>
                    <a:cubicBezTo>
                      <a:pt x="65931" y="601739"/>
                      <a:pt x="66161" y="603654"/>
                      <a:pt x="67344" y="604837"/>
                    </a:cubicBezTo>
                    <a:cubicBezTo>
                      <a:pt x="69017" y="606510"/>
                      <a:pt x="71577" y="606954"/>
                      <a:pt x="73694" y="608012"/>
                    </a:cubicBezTo>
                    <a:cubicBezTo>
                      <a:pt x="79524" y="613843"/>
                      <a:pt x="82026" y="617060"/>
                      <a:pt x="91156" y="620712"/>
                    </a:cubicBezTo>
                    <a:cubicBezTo>
                      <a:pt x="93802" y="621770"/>
                      <a:pt x="96426" y="622886"/>
                      <a:pt x="99094" y="623887"/>
                    </a:cubicBezTo>
                    <a:cubicBezTo>
                      <a:pt x="100661" y="624475"/>
                      <a:pt x="102359" y="624727"/>
                      <a:pt x="103856" y="625475"/>
                    </a:cubicBezTo>
                    <a:cubicBezTo>
                      <a:pt x="105563" y="626328"/>
                      <a:pt x="106832" y="627980"/>
                      <a:pt x="108619" y="628650"/>
                    </a:cubicBezTo>
                    <a:cubicBezTo>
                      <a:pt x="111145" y="629597"/>
                      <a:pt x="113888" y="629837"/>
                      <a:pt x="116556" y="630237"/>
                    </a:cubicBezTo>
                    <a:cubicBezTo>
                      <a:pt x="124475" y="631425"/>
                      <a:pt x="132459" y="632163"/>
                      <a:pt x="140369" y="633412"/>
                    </a:cubicBezTo>
                    <a:cubicBezTo>
                      <a:pt x="152571" y="635339"/>
                      <a:pt x="164768" y="637339"/>
                      <a:pt x="176881" y="639762"/>
                    </a:cubicBezTo>
                    <a:cubicBezTo>
                      <a:pt x="179527" y="640291"/>
                      <a:pt x="182201" y="640695"/>
                      <a:pt x="184819" y="641350"/>
                    </a:cubicBezTo>
                    <a:cubicBezTo>
                      <a:pt x="188556" y="642284"/>
                      <a:pt x="192194" y="643591"/>
                      <a:pt x="195931" y="644525"/>
                    </a:cubicBezTo>
                    <a:cubicBezTo>
                      <a:pt x="200664" y="645708"/>
                      <a:pt x="205470" y="646583"/>
                      <a:pt x="210219" y="647700"/>
                    </a:cubicBezTo>
                    <a:cubicBezTo>
                      <a:pt x="214467" y="648699"/>
                      <a:pt x="218686" y="649817"/>
                      <a:pt x="222919" y="650875"/>
                    </a:cubicBezTo>
                    <a:cubicBezTo>
                      <a:pt x="232444" y="650346"/>
                      <a:pt x="242050" y="650636"/>
                      <a:pt x="251494" y="649287"/>
                    </a:cubicBezTo>
                    <a:cubicBezTo>
                      <a:pt x="253383" y="649017"/>
                      <a:pt x="254446" y="646715"/>
                      <a:pt x="256256" y="646112"/>
                    </a:cubicBezTo>
                    <a:cubicBezTo>
                      <a:pt x="259310" y="645094"/>
                      <a:pt x="262606" y="645054"/>
                      <a:pt x="265781" y="644525"/>
                    </a:cubicBezTo>
                    <a:cubicBezTo>
                      <a:pt x="281656" y="645583"/>
                      <a:pt x="297699" y="645167"/>
                      <a:pt x="313406" y="647700"/>
                    </a:cubicBezTo>
                    <a:cubicBezTo>
                      <a:pt x="315058" y="647966"/>
                      <a:pt x="314880" y="650793"/>
                      <a:pt x="314994" y="652462"/>
                    </a:cubicBezTo>
                    <a:cubicBezTo>
                      <a:pt x="316472" y="674133"/>
                      <a:pt x="316748" y="695875"/>
                      <a:pt x="318169" y="717550"/>
                    </a:cubicBezTo>
                    <a:cubicBezTo>
                      <a:pt x="318865" y="728163"/>
                      <a:pt x="320286" y="738717"/>
                      <a:pt x="321344" y="749300"/>
                    </a:cubicBezTo>
                    <a:cubicBezTo>
                      <a:pt x="320815" y="776287"/>
                      <a:pt x="321150" y="803306"/>
                      <a:pt x="319756" y="830262"/>
                    </a:cubicBezTo>
                    <a:cubicBezTo>
                      <a:pt x="319557" y="834109"/>
                      <a:pt x="316581" y="841375"/>
                      <a:pt x="316581" y="841375"/>
                    </a:cubicBezTo>
                  </a:path>
                </a:pathLst>
              </a:cu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18820519-5F8A-47F3-A891-B7D70D356FB9}"/>
                  </a:ext>
                </a:extLst>
              </p:cNvPr>
              <p:cNvSpPr/>
              <p:nvPr/>
            </p:nvSpPr>
            <p:spPr>
              <a:xfrm>
                <a:off x="4072157" y="2563416"/>
                <a:ext cx="811601" cy="417909"/>
              </a:xfrm>
              <a:custGeom>
                <a:avLst/>
                <a:gdLst>
                  <a:gd name="connsiteX0" fmla="*/ 0 w 822934"/>
                  <a:gd name="connsiteY0" fmla="*/ 4545 h 399832"/>
                  <a:gd name="connsiteX1" fmla="*/ 46038 w 822934"/>
                  <a:gd name="connsiteY1" fmla="*/ 2957 h 399832"/>
                  <a:gd name="connsiteX2" fmla="*/ 71438 w 822934"/>
                  <a:gd name="connsiteY2" fmla="*/ 4545 h 399832"/>
                  <a:gd name="connsiteX3" fmla="*/ 82550 w 822934"/>
                  <a:gd name="connsiteY3" fmla="*/ 7720 h 399832"/>
                  <a:gd name="connsiteX4" fmla="*/ 87313 w 822934"/>
                  <a:gd name="connsiteY4" fmla="*/ 10895 h 399832"/>
                  <a:gd name="connsiteX5" fmla="*/ 92075 w 822934"/>
                  <a:gd name="connsiteY5" fmla="*/ 12482 h 399832"/>
                  <a:gd name="connsiteX6" fmla="*/ 95250 w 822934"/>
                  <a:gd name="connsiteY6" fmla="*/ 17245 h 399832"/>
                  <a:gd name="connsiteX7" fmla="*/ 95250 w 822934"/>
                  <a:gd name="connsiteY7" fmla="*/ 47407 h 399832"/>
                  <a:gd name="connsiteX8" fmla="*/ 92075 w 822934"/>
                  <a:gd name="connsiteY8" fmla="*/ 53757 h 399832"/>
                  <a:gd name="connsiteX9" fmla="*/ 90488 w 822934"/>
                  <a:gd name="connsiteY9" fmla="*/ 61695 h 399832"/>
                  <a:gd name="connsiteX10" fmla="*/ 84138 w 822934"/>
                  <a:gd name="connsiteY10" fmla="*/ 82332 h 399832"/>
                  <a:gd name="connsiteX11" fmla="*/ 155575 w 822934"/>
                  <a:gd name="connsiteY11" fmla="*/ 104557 h 399832"/>
                  <a:gd name="connsiteX12" fmla="*/ 163513 w 822934"/>
                  <a:gd name="connsiteY12" fmla="*/ 110907 h 399832"/>
                  <a:gd name="connsiteX13" fmla="*/ 168275 w 822934"/>
                  <a:gd name="connsiteY13" fmla="*/ 112495 h 399832"/>
                  <a:gd name="connsiteX14" fmla="*/ 174625 w 822934"/>
                  <a:gd name="connsiteY14" fmla="*/ 117257 h 399832"/>
                  <a:gd name="connsiteX15" fmla="*/ 184150 w 822934"/>
                  <a:gd name="connsiteY15" fmla="*/ 123607 h 399832"/>
                  <a:gd name="connsiteX16" fmla="*/ 193675 w 822934"/>
                  <a:gd name="connsiteY16" fmla="*/ 133132 h 399832"/>
                  <a:gd name="connsiteX17" fmla="*/ 207963 w 822934"/>
                  <a:gd name="connsiteY17" fmla="*/ 142657 h 399832"/>
                  <a:gd name="connsiteX18" fmla="*/ 217488 w 822934"/>
                  <a:gd name="connsiteY18" fmla="*/ 153770 h 399832"/>
                  <a:gd name="connsiteX19" fmla="*/ 231775 w 822934"/>
                  <a:gd name="connsiteY19" fmla="*/ 158532 h 399832"/>
                  <a:gd name="connsiteX20" fmla="*/ 247650 w 822934"/>
                  <a:gd name="connsiteY20" fmla="*/ 164882 h 399832"/>
                  <a:gd name="connsiteX21" fmla="*/ 266700 w 822934"/>
                  <a:gd name="connsiteY21" fmla="*/ 169645 h 399832"/>
                  <a:gd name="connsiteX22" fmla="*/ 347663 w 822934"/>
                  <a:gd name="connsiteY22" fmla="*/ 175995 h 399832"/>
                  <a:gd name="connsiteX23" fmla="*/ 354013 w 822934"/>
                  <a:gd name="connsiteY23" fmla="*/ 193457 h 399832"/>
                  <a:gd name="connsiteX24" fmla="*/ 357188 w 822934"/>
                  <a:gd name="connsiteY24" fmla="*/ 198220 h 399832"/>
                  <a:gd name="connsiteX25" fmla="*/ 361950 w 822934"/>
                  <a:gd name="connsiteY25" fmla="*/ 215682 h 399832"/>
                  <a:gd name="connsiteX26" fmla="*/ 365125 w 822934"/>
                  <a:gd name="connsiteY26" fmla="*/ 220445 h 399832"/>
                  <a:gd name="connsiteX27" fmla="*/ 369888 w 822934"/>
                  <a:gd name="connsiteY27" fmla="*/ 228382 h 399832"/>
                  <a:gd name="connsiteX28" fmla="*/ 396875 w 822934"/>
                  <a:gd name="connsiteY28" fmla="*/ 233145 h 399832"/>
                  <a:gd name="connsiteX29" fmla="*/ 411163 w 822934"/>
                  <a:gd name="connsiteY29" fmla="*/ 236320 h 399832"/>
                  <a:gd name="connsiteX30" fmla="*/ 415925 w 822934"/>
                  <a:gd name="connsiteY30" fmla="*/ 239495 h 399832"/>
                  <a:gd name="connsiteX31" fmla="*/ 428625 w 822934"/>
                  <a:gd name="connsiteY31" fmla="*/ 241082 h 399832"/>
                  <a:gd name="connsiteX32" fmla="*/ 439738 w 822934"/>
                  <a:gd name="connsiteY32" fmla="*/ 244257 h 399832"/>
                  <a:gd name="connsiteX33" fmla="*/ 446088 w 822934"/>
                  <a:gd name="connsiteY33" fmla="*/ 245845 h 399832"/>
                  <a:gd name="connsiteX34" fmla="*/ 455613 w 822934"/>
                  <a:gd name="connsiteY34" fmla="*/ 249020 h 399832"/>
                  <a:gd name="connsiteX35" fmla="*/ 471488 w 822934"/>
                  <a:gd name="connsiteY35" fmla="*/ 252195 h 399832"/>
                  <a:gd name="connsiteX36" fmla="*/ 479425 w 822934"/>
                  <a:gd name="connsiteY36" fmla="*/ 264895 h 399832"/>
                  <a:gd name="connsiteX37" fmla="*/ 485775 w 822934"/>
                  <a:gd name="connsiteY37" fmla="*/ 295057 h 399832"/>
                  <a:gd name="connsiteX38" fmla="*/ 488950 w 822934"/>
                  <a:gd name="connsiteY38" fmla="*/ 302995 h 399832"/>
                  <a:gd name="connsiteX39" fmla="*/ 493713 w 822934"/>
                  <a:gd name="connsiteY39" fmla="*/ 314107 h 399832"/>
                  <a:gd name="connsiteX40" fmla="*/ 496888 w 822934"/>
                  <a:gd name="connsiteY40" fmla="*/ 320457 h 399832"/>
                  <a:gd name="connsiteX41" fmla="*/ 503238 w 822934"/>
                  <a:gd name="connsiteY41" fmla="*/ 323632 h 399832"/>
                  <a:gd name="connsiteX42" fmla="*/ 506413 w 822934"/>
                  <a:gd name="connsiteY42" fmla="*/ 328395 h 399832"/>
                  <a:gd name="connsiteX43" fmla="*/ 508000 w 822934"/>
                  <a:gd name="connsiteY43" fmla="*/ 333157 h 399832"/>
                  <a:gd name="connsiteX44" fmla="*/ 511175 w 822934"/>
                  <a:gd name="connsiteY44" fmla="*/ 382370 h 399832"/>
                  <a:gd name="connsiteX45" fmla="*/ 512763 w 822934"/>
                  <a:gd name="connsiteY45" fmla="*/ 387132 h 399832"/>
                  <a:gd name="connsiteX46" fmla="*/ 519113 w 822934"/>
                  <a:gd name="connsiteY46" fmla="*/ 391895 h 399832"/>
                  <a:gd name="connsiteX47" fmla="*/ 523875 w 822934"/>
                  <a:gd name="connsiteY47" fmla="*/ 395070 h 399832"/>
                  <a:gd name="connsiteX48" fmla="*/ 528638 w 822934"/>
                  <a:gd name="connsiteY48" fmla="*/ 396657 h 399832"/>
                  <a:gd name="connsiteX49" fmla="*/ 544513 w 822934"/>
                  <a:gd name="connsiteY49" fmla="*/ 399832 h 399832"/>
                  <a:gd name="connsiteX50" fmla="*/ 565150 w 822934"/>
                  <a:gd name="connsiteY50" fmla="*/ 396657 h 399832"/>
                  <a:gd name="connsiteX51" fmla="*/ 571500 w 822934"/>
                  <a:gd name="connsiteY51" fmla="*/ 387132 h 399832"/>
                  <a:gd name="connsiteX52" fmla="*/ 574675 w 822934"/>
                  <a:gd name="connsiteY52" fmla="*/ 382370 h 399832"/>
                  <a:gd name="connsiteX53" fmla="*/ 579438 w 822934"/>
                  <a:gd name="connsiteY53" fmla="*/ 366495 h 399832"/>
                  <a:gd name="connsiteX54" fmla="*/ 582613 w 822934"/>
                  <a:gd name="connsiteY54" fmla="*/ 361732 h 399832"/>
                  <a:gd name="connsiteX55" fmla="*/ 587375 w 822934"/>
                  <a:gd name="connsiteY55" fmla="*/ 350620 h 399832"/>
                  <a:gd name="connsiteX56" fmla="*/ 588963 w 822934"/>
                  <a:gd name="connsiteY56" fmla="*/ 345857 h 399832"/>
                  <a:gd name="connsiteX57" fmla="*/ 600075 w 822934"/>
                  <a:gd name="connsiteY57" fmla="*/ 337920 h 399832"/>
                  <a:gd name="connsiteX58" fmla="*/ 608013 w 822934"/>
                  <a:gd name="connsiteY58" fmla="*/ 328395 h 399832"/>
                  <a:gd name="connsiteX59" fmla="*/ 617538 w 822934"/>
                  <a:gd name="connsiteY59" fmla="*/ 318870 h 399832"/>
                  <a:gd name="connsiteX60" fmla="*/ 620713 w 822934"/>
                  <a:gd name="connsiteY60" fmla="*/ 312520 h 399832"/>
                  <a:gd name="connsiteX61" fmla="*/ 622300 w 822934"/>
                  <a:gd name="connsiteY61" fmla="*/ 307757 h 399832"/>
                  <a:gd name="connsiteX62" fmla="*/ 630238 w 822934"/>
                  <a:gd name="connsiteY62" fmla="*/ 298232 h 399832"/>
                  <a:gd name="connsiteX63" fmla="*/ 633413 w 822934"/>
                  <a:gd name="connsiteY63" fmla="*/ 293470 h 399832"/>
                  <a:gd name="connsiteX64" fmla="*/ 635000 w 822934"/>
                  <a:gd name="connsiteY64" fmla="*/ 288707 h 399832"/>
                  <a:gd name="connsiteX65" fmla="*/ 639763 w 822934"/>
                  <a:gd name="connsiteY65" fmla="*/ 285532 h 399832"/>
                  <a:gd name="connsiteX66" fmla="*/ 679450 w 822934"/>
                  <a:gd name="connsiteY66" fmla="*/ 282357 h 399832"/>
                  <a:gd name="connsiteX67" fmla="*/ 687388 w 822934"/>
                  <a:gd name="connsiteY67" fmla="*/ 276007 h 399832"/>
                  <a:gd name="connsiteX68" fmla="*/ 688975 w 822934"/>
                  <a:gd name="connsiteY68" fmla="*/ 269657 h 399832"/>
                  <a:gd name="connsiteX69" fmla="*/ 692150 w 822934"/>
                  <a:gd name="connsiteY69" fmla="*/ 263307 h 399832"/>
                  <a:gd name="connsiteX70" fmla="*/ 693738 w 822934"/>
                  <a:gd name="connsiteY70" fmla="*/ 255370 h 399832"/>
                  <a:gd name="connsiteX71" fmla="*/ 696913 w 822934"/>
                  <a:gd name="connsiteY71" fmla="*/ 250607 h 399832"/>
                  <a:gd name="connsiteX72" fmla="*/ 700088 w 822934"/>
                  <a:gd name="connsiteY72" fmla="*/ 244257 h 399832"/>
                  <a:gd name="connsiteX73" fmla="*/ 704850 w 822934"/>
                  <a:gd name="connsiteY73" fmla="*/ 234732 h 399832"/>
                  <a:gd name="connsiteX74" fmla="*/ 709613 w 822934"/>
                  <a:gd name="connsiteY74" fmla="*/ 233145 h 399832"/>
                  <a:gd name="connsiteX75" fmla="*/ 712788 w 822934"/>
                  <a:gd name="connsiteY75" fmla="*/ 226795 h 399832"/>
                  <a:gd name="connsiteX76" fmla="*/ 717550 w 822934"/>
                  <a:gd name="connsiteY76" fmla="*/ 225207 h 399832"/>
                  <a:gd name="connsiteX77" fmla="*/ 727075 w 822934"/>
                  <a:gd name="connsiteY77" fmla="*/ 220445 h 399832"/>
                  <a:gd name="connsiteX78" fmla="*/ 806450 w 822934"/>
                  <a:gd name="connsiteY78" fmla="*/ 223620 h 399832"/>
                  <a:gd name="connsiteX79" fmla="*/ 820738 w 822934"/>
                  <a:gd name="connsiteY79" fmla="*/ 225207 h 39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22934" h="399832">
                    <a:moveTo>
                      <a:pt x="0" y="4545"/>
                    </a:moveTo>
                    <a:cubicBezTo>
                      <a:pt x="19570" y="-3282"/>
                      <a:pt x="5850" y="948"/>
                      <a:pt x="46038" y="2957"/>
                    </a:cubicBezTo>
                    <a:cubicBezTo>
                      <a:pt x="54511" y="3381"/>
                      <a:pt x="62971" y="4016"/>
                      <a:pt x="71438" y="4545"/>
                    </a:cubicBezTo>
                    <a:cubicBezTo>
                      <a:pt x="75142" y="5603"/>
                      <a:pt x="78973" y="6289"/>
                      <a:pt x="82550" y="7720"/>
                    </a:cubicBezTo>
                    <a:cubicBezTo>
                      <a:pt x="84322" y="8429"/>
                      <a:pt x="85606" y="10042"/>
                      <a:pt x="87313" y="10895"/>
                    </a:cubicBezTo>
                    <a:cubicBezTo>
                      <a:pt x="88810" y="11643"/>
                      <a:pt x="90488" y="11953"/>
                      <a:pt x="92075" y="12482"/>
                    </a:cubicBezTo>
                    <a:cubicBezTo>
                      <a:pt x="93133" y="14070"/>
                      <a:pt x="94498" y="15491"/>
                      <a:pt x="95250" y="17245"/>
                    </a:cubicBezTo>
                    <a:cubicBezTo>
                      <a:pt x="98969" y="25922"/>
                      <a:pt x="96250" y="41071"/>
                      <a:pt x="95250" y="47407"/>
                    </a:cubicBezTo>
                    <a:cubicBezTo>
                      <a:pt x="94881" y="49745"/>
                      <a:pt x="93133" y="51640"/>
                      <a:pt x="92075" y="53757"/>
                    </a:cubicBezTo>
                    <a:cubicBezTo>
                      <a:pt x="91546" y="56403"/>
                      <a:pt x="91142" y="59077"/>
                      <a:pt x="90488" y="61695"/>
                    </a:cubicBezTo>
                    <a:cubicBezTo>
                      <a:pt x="88442" y="69879"/>
                      <a:pt x="86751" y="74492"/>
                      <a:pt x="84138" y="82332"/>
                    </a:cubicBezTo>
                    <a:cubicBezTo>
                      <a:pt x="87650" y="128008"/>
                      <a:pt x="78355" y="96678"/>
                      <a:pt x="155575" y="104557"/>
                    </a:cubicBezTo>
                    <a:cubicBezTo>
                      <a:pt x="158946" y="104901"/>
                      <a:pt x="160640" y="109111"/>
                      <a:pt x="163513" y="110907"/>
                    </a:cubicBezTo>
                    <a:cubicBezTo>
                      <a:pt x="164932" y="111794"/>
                      <a:pt x="166688" y="111966"/>
                      <a:pt x="168275" y="112495"/>
                    </a:cubicBezTo>
                    <a:cubicBezTo>
                      <a:pt x="170392" y="114082"/>
                      <a:pt x="172457" y="115740"/>
                      <a:pt x="174625" y="117257"/>
                    </a:cubicBezTo>
                    <a:cubicBezTo>
                      <a:pt x="177751" y="119445"/>
                      <a:pt x="181452" y="120909"/>
                      <a:pt x="184150" y="123607"/>
                    </a:cubicBezTo>
                    <a:cubicBezTo>
                      <a:pt x="187325" y="126782"/>
                      <a:pt x="189825" y="130822"/>
                      <a:pt x="193675" y="133132"/>
                    </a:cubicBezTo>
                    <a:cubicBezTo>
                      <a:pt x="197451" y="135398"/>
                      <a:pt x="204658" y="139352"/>
                      <a:pt x="207963" y="142657"/>
                    </a:cubicBezTo>
                    <a:cubicBezTo>
                      <a:pt x="210330" y="145024"/>
                      <a:pt x="214030" y="152041"/>
                      <a:pt x="217488" y="153770"/>
                    </a:cubicBezTo>
                    <a:cubicBezTo>
                      <a:pt x="221978" y="156015"/>
                      <a:pt x="227598" y="155748"/>
                      <a:pt x="231775" y="158532"/>
                    </a:cubicBezTo>
                    <a:cubicBezTo>
                      <a:pt x="240659" y="164454"/>
                      <a:pt x="232854" y="159950"/>
                      <a:pt x="247650" y="164882"/>
                    </a:cubicBezTo>
                    <a:cubicBezTo>
                      <a:pt x="259705" y="168900"/>
                      <a:pt x="251923" y="168371"/>
                      <a:pt x="266700" y="169645"/>
                    </a:cubicBezTo>
                    <a:lnTo>
                      <a:pt x="347663" y="175995"/>
                    </a:lnTo>
                    <a:cubicBezTo>
                      <a:pt x="357260" y="195189"/>
                      <a:pt x="342539" y="164771"/>
                      <a:pt x="354013" y="193457"/>
                    </a:cubicBezTo>
                    <a:cubicBezTo>
                      <a:pt x="354722" y="195229"/>
                      <a:pt x="356130" y="196632"/>
                      <a:pt x="357188" y="198220"/>
                    </a:cubicBezTo>
                    <a:cubicBezTo>
                      <a:pt x="358546" y="205012"/>
                      <a:pt x="359020" y="209089"/>
                      <a:pt x="361950" y="215682"/>
                    </a:cubicBezTo>
                    <a:cubicBezTo>
                      <a:pt x="362725" y="217426"/>
                      <a:pt x="364114" y="218827"/>
                      <a:pt x="365125" y="220445"/>
                    </a:cubicBezTo>
                    <a:cubicBezTo>
                      <a:pt x="366760" y="223061"/>
                      <a:pt x="367360" y="226613"/>
                      <a:pt x="369888" y="228382"/>
                    </a:cubicBezTo>
                    <a:cubicBezTo>
                      <a:pt x="374910" y="231897"/>
                      <a:pt x="392633" y="232721"/>
                      <a:pt x="396875" y="233145"/>
                    </a:cubicBezTo>
                    <a:cubicBezTo>
                      <a:pt x="401638" y="234203"/>
                      <a:pt x="406535" y="234777"/>
                      <a:pt x="411163" y="236320"/>
                    </a:cubicBezTo>
                    <a:cubicBezTo>
                      <a:pt x="412973" y="236923"/>
                      <a:pt x="414084" y="238993"/>
                      <a:pt x="415925" y="239495"/>
                    </a:cubicBezTo>
                    <a:cubicBezTo>
                      <a:pt x="420041" y="240617"/>
                      <a:pt x="424392" y="240553"/>
                      <a:pt x="428625" y="241082"/>
                    </a:cubicBezTo>
                    <a:lnTo>
                      <a:pt x="439738" y="244257"/>
                    </a:lnTo>
                    <a:cubicBezTo>
                      <a:pt x="441843" y="244831"/>
                      <a:pt x="443998" y="245218"/>
                      <a:pt x="446088" y="245845"/>
                    </a:cubicBezTo>
                    <a:cubicBezTo>
                      <a:pt x="449294" y="246807"/>
                      <a:pt x="452366" y="248208"/>
                      <a:pt x="455613" y="249020"/>
                    </a:cubicBezTo>
                    <a:cubicBezTo>
                      <a:pt x="460848" y="250329"/>
                      <a:pt x="466196" y="251137"/>
                      <a:pt x="471488" y="252195"/>
                    </a:cubicBezTo>
                    <a:cubicBezTo>
                      <a:pt x="474134" y="256428"/>
                      <a:pt x="478719" y="259953"/>
                      <a:pt x="479425" y="264895"/>
                    </a:cubicBezTo>
                    <a:cubicBezTo>
                      <a:pt x="480858" y="274921"/>
                      <a:pt x="481997" y="285611"/>
                      <a:pt x="485775" y="295057"/>
                    </a:cubicBezTo>
                    <a:cubicBezTo>
                      <a:pt x="486833" y="297703"/>
                      <a:pt x="488049" y="300291"/>
                      <a:pt x="488950" y="302995"/>
                    </a:cubicBezTo>
                    <a:cubicBezTo>
                      <a:pt x="493643" y="317074"/>
                      <a:pt x="487017" y="302389"/>
                      <a:pt x="493713" y="314107"/>
                    </a:cubicBezTo>
                    <a:cubicBezTo>
                      <a:pt x="494887" y="316162"/>
                      <a:pt x="495215" y="318784"/>
                      <a:pt x="496888" y="320457"/>
                    </a:cubicBezTo>
                    <a:cubicBezTo>
                      <a:pt x="498561" y="322130"/>
                      <a:pt x="501121" y="322574"/>
                      <a:pt x="503238" y="323632"/>
                    </a:cubicBezTo>
                    <a:cubicBezTo>
                      <a:pt x="504296" y="325220"/>
                      <a:pt x="505560" y="326688"/>
                      <a:pt x="506413" y="328395"/>
                    </a:cubicBezTo>
                    <a:cubicBezTo>
                      <a:pt x="507161" y="329892"/>
                      <a:pt x="507853" y="331490"/>
                      <a:pt x="508000" y="333157"/>
                    </a:cubicBezTo>
                    <a:cubicBezTo>
                      <a:pt x="509445" y="349532"/>
                      <a:pt x="509730" y="365995"/>
                      <a:pt x="511175" y="382370"/>
                    </a:cubicBezTo>
                    <a:cubicBezTo>
                      <a:pt x="511322" y="384037"/>
                      <a:pt x="511692" y="385847"/>
                      <a:pt x="512763" y="387132"/>
                    </a:cubicBezTo>
                    <a:cubicBezTo>
                      <a:pt x="514457" y="389165"/>
                      <a:pt x="516960" y="390357"/>
                      <a:pt x="519113" y="391895"/>
                    </a:cubicBezTo>
                    <a:cubicBezTo>
                      <a:pt x="520665" y="393004"/>
                      <a:pt x="522169" y="394217"/>
                      <a:pt x="523875" y="395070"/>
                    </a:cubicBezTo>
                    <a:cubicBezTo>
                      <a:pt x="525372" y="395818"/>
                      <a:pt x="527007" y="396281"/>
                      <a:pt x="528638" y="396657"/>
                    </a:cubicBezTo>
                    <a:cubicBezTo>
                      <a:pt x="533896" y="397870"/>
                      <a:pt x="539221" y="398774"/>
                      <a:pt x="544513" y="399832"/>
                    </a:cubicBezTo>
                    <a:cubicBezTo>
                      <a:pt x="551392" y="398774"/>
                      <a:pt x="558507" y="398733"/>
                      <a:pt x="565150" y="396657"/>
                    </a:cubicBezTo>
                    <a:cubicBezTo>
                      <a:pt x="570502" y="394984"/>
                      <a:pt x="569646" y="390840"/>
                      <a:pt x="571500" y="387132"/>
                    </a:cubicBezTo>
                    <a:cubicBezTo>
                      <a:pt x="572353" y="385426"/>
                      <a:pt x="573617" y="383957"/>
                      <a:pt x="574675" y="382370"/>
                    </a:cubicBezTo>
                    <a:cubicBezTo>
                      <a:pt x="575994" y="377094"/>
                      <a:pt x="577231" y="371462"/>
                      <a:pt x="579438" y="366495"/>
                    </a:cubicBezTo>
                    <a:cubicBezTo>
                      <a:pt x="580213" y="364751"/>
                      <a:pt x="581555" y="363320"/>
                      <a:pt x="582613" y="361732"/>
                    </a:cubicBezTo>
                    <a:cubicBezTo>
                      <a:pt x="586333" y="350570"/>
                      <a:pt x="581493" y="364343"/>
                      <a:pt x="587375" y="350620"/>
                    </a:cubicBezTo>
                    <a:cubicBezTo>
                      <a:pt x="588034" y="349082"/>
                      <a:pt x="587892" y="347143"/>
                      <a:pt x="588963" y="345857"/>
                    </a:cubicBezTo>
                    <a:cubicBezTo>
                      <a:pt x="590192" y="344383"/>
                      <a:pt x="597905" y="339367"/>
                      <a:pt x="600075" y="337920"/>
                    </a:cubicBezTo>
                    <a:cubicBezTo>
                      <a:pt x="602847" y="329604"/>
                      <a:pt x="599775" y="335809"/>
                      <a:pt x="608013" y="328395"/>
                    </a:cubicBezTo>
                    <a:cubicBezTo>
                      <a:pt x="611351" y="325391"/>
                      <a:pt x="617538" y="318870"/>
                      <a:pt x="617538" y="318870"/>
                    </a:cubicBezTo>
                    <a:cubicBezTo>
                      <a:pt x="618596" y="316753"/>
                      <a:pt x="619781" y="314695"/>
                      <a:pt x="620713" y="312520"/>
                    </a:cubicBezTo>
                    <a:cubicBezTo>
                      <a:pt x="621372" y="310982"/>
                      <a:pt x="621552" y="309254"/>
                      <a:pt x="622300" y="307757"/>
                    </a:cubicBezTo>
                    <a:cubicBezTo>
                      <a:pt x="625254" y="301848"/>
                      <a:pt x="625852" y="303495"/>
                      <a:pt x="630238" y="298232"/>
                    </a:cubicBezTo>
                    <a:cubicBezTo>
                      <a:pt x="631459" y="296766"/>
                      <a:pt x="632355" y="295057"/>
                      <a:pt x="633413" y="293470"/>
                    </a:cubicBezTo>
                    <a:cubicBezTo>
                      <a:pt x="633942" y="291882"/>
                      <a:pt x="633955" y="290014"/>
                      <a:pt x="635000" y="288707"/>
                    </a:cubicBezTo>
                    <a:cubicBezTo>
                      <a:pt x="636192" y="287217"/>
                      <a:pt x="637874" y="285802"/>
                      <a:pt x="639763" y="285532"/>
                    </a:cubicBezTo>
                    <a:cubicBezTo>
                      <a:pt x="652901" y="283655"/>
                      <a:pt x="666221" y="283415"/>
                      <a:pt x="679450" y="282357"/>
                    </a:cubicBezTo>
                    <a:cubicBezTo>
                      <a:pt x="684023" y="268644"/>
                      <a:pt x="676422" y="286974"/>
                      <a:pt x="687388" y="276007"/>
                    </a:cubicBezTo>
                    <a:cubicBezTo>
                      <a:pt x="688931" y="274464"/>
                      <a:pt x="688209" y="271700"/>
                      <a:pt x="688975" y="269657"/>
                    </a:cubicBezTo>
                    <a:cubicBezTo>
                      <a:pt x="689806" y="267441"/>
                      <a:pt x="691092" y="265424"/>
                      <a:pt x="692150" y="263307"/>
                    </a:cubicBezTo>
                    <a:cubicBezTo>
                      <a:pt x="692679" y="260661"/>
                      <a:pt x="692791" y="257896"/>
                      <a:pt x="693738" y="255370"/>
                    </a:cubicBezTo>
                    <a:cubicBezTo>
                      <a:pt x="694408" y="253583"/>
                      <a:pt x="695966" y="252264"/>
                      <a:pt x="696913" y="250607"/>
                    </a:cubicBezTo>
                    <a:cubicBezTo>
                      <a:pt x="698087" y="248552"/>
                      <a:pt x="699156" y="246432"/>
                      <a:pt x="700088" y="244257"/>
                    </a:cubicBezTo>
                    <a:cubicBezTo>
                      <a:pt x="701588" y="240756"/>
                      <a:pt x="701534" y="237385"/>
                      <a:pt x="704850" y="234732"/>
                    </a:cubicBezTo>
                    <a:cubicBezTo>
                      <a:pt x="706157" y="233687"/>
                      <a:pt x="708025" y="233674"/>
                      <a:pt x="709613" y="233145"/>
                    </a:cubicBezTo>
                    <a:cubicBezTo>
                      <a:pt x="710671" y="231028"/>
                      <a:pt x="711115" y="228468"/>
                      <a:pt x="712788" y="226795"/>
                    </a:cubicBezTo>
                    <a:cubicBezTo>
                      <a:pt x="713971" y="225612"/>
                      <a:pt x="716053" y="225955"/>
                      <a:pt x="717550" y="225207"/>
                    </a:cubicBezTo>
                    <a:cubicBezTo>
                      <a:pt x="729851" y="219056"/>
                      <a:pt x="715113" y="224431"/>
                      <a:pt x="727075" y="220445"/>
                    </a:cubicBezTo>
                    <a:lnTo>
                      <a:pt x="806450" y="223620"/>
                    </a:lnTo>
                    <a:cubicBezTo>
                      <a:pt x="838404" y="225273"/>
                      <a:pt x="812560" y="225207"/>
                      <a:pt x="820738" y="225207"/>
                    </a:cubicBezTo>
                  </a:path>
                </a:pathLst>
              </a:cu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7" name="Rectangle: Rounded Corners 616">
              <a:extLst>
                <a:ext uri="{FF2B5EF4-FFF2-40B4-BE49-F238E27FC236}">
                  <a16:creationId xmlns:a16="http://schemas.microsoft.com/office/drawing/2014/main" id="{A5F4C512-D772-43C6-9728-1FD27CEA8738}"/>
                </a:ext>
              </a:extLst>
            </p:cNvPr>
            <p:cNvSpPr/>
            <p:nvPr/>
          </p:nvSpPr>
          <p:spPr>
            <a:xfrm>
              <a:off x="5575697" y="3519563"/>
              <a:ext cx="151557" cy="93844"/>
            </a:xfrm>
            <a:prstGeom prst="roundRect">
              <a:avLst/>
            </a:prstGeom>
            <a:solidFill>
              <a:srgbClr val="FAD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61FA306A-4F6D-41DC-9511-5702F32AB211}"/>
                    </a:ext>
                  </a:extLst>
                </p14:cNvPr>
                <p14:cNvContentPartPr/>
                <p14:nvPr/>
              </p14:nvContentPartPr>
              <p14:xfrm>
                <a:off x="5547335" y="3408880"/>
                <a:ext cx="360" cy="36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61FA306A-4F6D-41DC-9511-5702F32AB2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29335" y="33908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E0F02CDE-952B-4334-B750-22E0F95A3906}"/>
                </a:ext>
              </a:extLst>
            </p:cNvPr>
            <p:cNvSpPr txBox="1"/>
            <p:nvPr/>
          </p:nvSpPr>
          <p:spPr>
            <a:xfrm>
              <a:off x="5422548" y="3409060"/>
              <a:ext cx="227691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Ann Arbor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8C14B7E1-B489-4E95-B1CE-F9075117D6D3}"/>
                    </a:ext>
                  </a:extLst>
                </p14:cNvPr>
                <p14:cNvContentPartPr/>
                <p14:nvPr/>
              </p14:nvContentPartPr>
              <p14:xfrm>
                <a:off x="5782362" y="3396627"/>
                <a:ext cx="360" cy="36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8C14B7E1-B489-4E95-B1CE-F9075117D6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64362" y="337862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F4C44CB7-0478-42B6-9558-9ACE56916CAE}"/>
                </a:ext>
              </a:extLst>
            </p:cNvPr>
            <p:cNvSpPr txBox="1"/>
            <p:nvPr/>
          </p:nvSpPr>
          <p:spPr>
            <a:xfrm>
              <a:off x="5785769" y="3355523"/>
              <a:ext cx="161967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Detroit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4AC050EC-EEDF-4270-9848-5B22ABF0D662}"/>
                    </a:ext>
                  </a:extLst>
                </p14:cNvPr>
                <p14:cNvContentPartPr/>
                <p14:nvPr/>
              </p14:nvContentPartPr>
              <p14:xfrm>
                <a:off x="4786764" y="4302981"/>
                <a:ext cx="360" cy="36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4AC050EC-EEDF-4270-9848-5B22ABF0D6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68764" y="428498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9F0886F6-F78A-4B7B-9AAA-D63AFC658EE0}"/>
                </a:ext>
              </a:extLst>
            </p:cNvPr>
            <p:cNvSpPr txBox="1"/>
            <p:nvPr/>
          </p:nvSpPr>
          <p:spPr>
            <a:xfrm>
              <a:off x="4750324" y="4309797"/>
              <a:ext cx="259751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Indianapolis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29D3E71E-1D42-4722-A07A-E5B21ABE6885}"/>
                    </a:ext>
                  </a:extLst>
                </p14:cNvPr>
                <p14:cNvContentPartPr/>
                <p14:nvPr/>
              </p14:nvContentPartPr>
              <p14:xfrm>
                <a:off x="5128087" y="3815888"/>
                <a:ext cx="360" cy="36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29D3E71E-1D42-4722-A07A-E5B21ABE68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0087" y="379788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5341F74F-99AE-48AB-8CB6-2166AE5F6623}"/>
                </a:ext>
              </a:extLst>
            </p:cNvPr>
            <p:cNvSpPr txBox="1"/>
            <p:nvPr/>
          </p:nvSpPr>
          <p:spPr>
            <a:xfrm>
              <a:off x="5131494" y="3774784"/>
              <a:ext cx="169983" cy="129266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Fort</a:t>
              </a:r>
            </a:p>
            <a:p>
              <a:pPr algn="l"/>
              <a:r>
                <a:rPr lang="en-US" sz="300" dirty="0"/>
                <a:t>Wayne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D9E13DD4-5D99-42E4-9BA3-C9E9435B2D65}"/>
                    </a:ext>
                  </a:extLst>
                </p14:cNvPr>
                <p14:cNvContentPartPr/>
                <p14:nvPr/>
              </p14:nvContentPartPr>
              <p14:xfrm>
                <a:off x="4712335" y="4461501"/>
                <a:ext cx="360" cy="36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D9E13DD4-5D99-42E4-9BA3-C9E9435B2D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94335" y="44435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27" name="TextBox 626">
              <a:extLst>
                <a:ext uri="{FF2B5EF4-FFF2-40B4-BE49-F238E27FC236}">
                  <a16:creationId xmlns:a16="http://schemas.microsoft.com/office/drawing/2014/main" id="{8218013A-9C06-4D6A-B72A-C2BF02596AEE}"/>
                </a:ext>
              </a:extLst>
            </p:cNvPr>
            <p:cNvSpPr txBox="1"/>
            <p:nvPr/>
          </p:nvSpPr>
          <p:spPr>
            <a:xfrm>
              <a:off x="4715742" y="4420397"/>
              <a:ext cx="313106" cy="107451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Bloomingto</a:t>
              </a:r>
            </a:p>
          </p:txBody>
        </p:sp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BA3BDC07-EF46-4244-A890-11D09B886C07}"/>
                </a:ext>
              </a:extLst>
            </p:cNvPr>
            <p:cNvSpPr txBox="1"/>
            <p:nvPr/>
          </p:nvSpPr>
          <p:spPr>
            <a:xfrm>
              <a:off x="4089287" y="3523345"/>
              <a:ext cx="224485" cy="129266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Aurora /</a:t>
              </a:r>
            </a:p>
            <a:p>
              <a:pPr algn="l"/>
              <a:r>
                <a:rPr lang="en-US" sz="300" dirty="0"/>
                <a:t>Naperville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2C0475C3-B4AF-4E39-A8FA-A154D2913BFF}"/>
                    </a:ext>
                  </a:extLst>
                </p14:cNvPr>
                <p14:cNvContentPartPr/>
                <p14:nvPr/>
              </p14:nvContentPartPr>
              <p14:xfrm>
                <a:off x="4085163" y="3562595"/>
                <a:ext cx="360" cy="360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2C0475C3-B4AF-4E39-A8FA-A154D2913B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7163" y="35445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30" name="TextBox 629">
              <a:extLst>
                <a:ext uri="{FF2B5EF4-FFF2-40B4-BE49-F238E27FC236}">
                  <a16:creationId xmlns:a16="http://schemas.microsoft.com/office/drawing/2014/main" id="{BF165855-A6E5-46B3-8E21-AB5B6109BEFE}"/>
                </a:ext>
              </a:extLst>
            </p:cNvPr>
            <p:cNvSpPr txBox="1"/>
            <p:nvPr/>
          </p:nvSpPr>
          <p:spPr>
            <a:xfrm>
              <a:off x="4138546" y="3651941"/>
              <a:ext cx="136319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Joliet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BBF202F1-73DB-4510-839D-017032E5A873}"/>
                    </a:ext>
                  </a:extLst>
                </p14:cNvPr>
                <p14:cNvContentPartPr/>
                <p14:nvPr/>
              </p14:nvContentPartPr>
              <p14:xfrm>
                <a:off x="4139186" y="3691191"/>
                <a:ext cx="360" cy="36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BBF202F1-73DB-4510-839D-017032E5A8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21186" y="36731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CAFFD242-B7AA-462A-9D24-BBE4A9BF7C12}"/>
                </a:ext>
              </a:extLst>
            </p:cNvPr>
            <p:cNvSpPr txBox="1"/>
            <p:nvPr/>
          </p:nvSpPr>
          <p:spPr>
            <a:xfrm>
              <a:off x="3662314" y="4040083"/>
              <a:ext cx="155555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Peoria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718B1FD5-C4C1-4FBF-A0EE-F6F0974D71D4}"/>
                    </a:ext>
                  </a:extLst>
                </p14:cNvPr>
                <p14:cNvContentPartPr/>
                <p14:nvPr/>
              </p14:nvContentPartPr>
              <p14:xfrm>
                <a:off x="3662954" y="4079333"/>
                <a:ext cx="360" cy="36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718B1FD5-C4C1-4FBF-A0EE-F6F0974D71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44954" y="406133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9A4EDE72-984C-4C45-B490-F6578418636A}"/>
                    </a:ext>
                  </a:extLst>
                </p14:cNvPr>
                <p14:cNvContentPartPr/>
                <p14:nvPr/>
              </p14:nvContentPartPr>
              <p14:xfrm>
                <a:off x="3848489" y="2926431"/>
                <a:ext cx="360" cy="36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9A4EDE72-984C-4C45-B490-F657841863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30489" y="290843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2E5F3BE7-7418-47DC-BE5E-70D2473567BA}"/>
                </a:ext>
              </a:extLst>
            </p:cNvPr>
            <p:cNvSpPr txBox="1"/>
            <p:nvPr/>
          </p:nvSpPr>
          <p:spPr>
            <a:xfrm>
              <a:off x="3851896" y="2885327"/>
              <a:ext cx="195631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Madison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F9ED65AA-A881-4050-82B2-112C94E1332D}"/>
                    </a:ext>
                  </a:extLst>
                </p14:cNvPr>
                <p14:cNvContentPartPr/>
                <p14:nvPr/>
              </p14:nvContentPartPr>
              <p14:xfrm>
                <a:off x="4257255" y="2425776"/>
                <a:ext cx="360" cy="36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F9ED65AA-A881-4050-82B2-112C94E133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39255" y="24077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id="{08F523AE-21C8-4B2E-81DA-1083F82208EB}"/>
                </a:ext>
              </a:extLst>
            </p:cNvPr>
            <p:cNvSpPr txBox="1"/>
            <p:nvPr/>
          </p:nvSpPr>
          <p:spPr>
            <a:xfrm>
              <a:off x="4260016" y="2385087"/>
              <a:ext cx="237309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Green Bay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1FDDE650-AED9-4EC2-BC67-4FFBC97FB430}"/>
                    </a:ext>
                  </a:extLst>
                </p14:cNvPr>
                <p14:cNvContentPartPr/>
                <p14:nvPr/>
              </p14:nvContentPartPr>
              <p14:xfrm>
                <a:off x="4192957" y="2500776"/>
                <a:ext cx="360" cy="36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1FDDE650-AED9-4EC2-BC67-4FFBC97FB4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74957" y="24827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39" name="TextBox 638">
              <a:extLst>
                <a:ext uri="{FF2B5EF4-FFF2-40B4-BE49-F238E27FC236}">
                  <a16:creationId xmlns:a16="http://schemas.microsoft.com/office/drawing/2014/main" id="{7D8AD2FB-9272-4F70-B7BF-26D3E9CFEB29}"/>
                </a:ext>
              </a:extLst>
            </p:cNvPr>
            <p:cNvSpPr txBox="1"/>
            <p:nvPr/>
          </p:nvSpPr>
          <p:spPr>
            <a:xfrm>
              <a:off x="4076227" y="2496343"/>
              <a:ext cx="213264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Appleton</a:t>
              </a:r>
            </a:p>
          </p:txBody>
        </p:sp>
        <p:sp>
          <p:nvSpPr>
            <p:cNvPr id="640" name="TextBox 639">
              <a:extLst>
                <a:ext uri="{FF2B5EF4-FFF2-40B4-BE49-F238E27FC236}">
                  <a16:creationId xmlns:a16="http://schemas.microsoft.com/office/drawing/2014/main" id="{E10DC302-C99B-4CCB-9162-522160C298A6}"/>
                </a:ext>
              </a:extLst>
            </p:cNvPr>
            <p:cNvSpPr txBox="1"/>
            <p:nvPr/>
          </p:nvSpPr>
          <p:spPr>
            <a:xfrm>
              <a:off x="3084670" y="2259575"/>
              <a:ext cx="295346" cy="107451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Eau Claire</a:t>
              </a:r>
            </a:p>
          </p:txBody>
        </p:sp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9426EBF0-C001-42ED-AEE6-420F7680AAA8}"/>
                </a:ext>
              </a:extLst>
            </p:cNvPr>
            <p:cNvSpPr txBox="1"/>
            <p:nvPr/>
          </p:nvSpPr>
          <p:spPr>
            <a:xfrm>
              <a:off x="4896696" y="2992996"/>
              <a:ext cx="168379" cy="129266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Grand </a:t>
              </a:r>
            </a:p>
            <a:p>
              <a:pPr algn="l"/>
              <a:r>
                <a:rPr lang="en-US" sz="300" dirty="0"/>
                <a:t>Rapids</a:t>
              </a:r>
            </a:p>
          </p:txBody>
        </p:sp>
        <p:sp>
          <p:nvSpPr>
            <p:cNvPr id="642" name="TextBox 641">
              <a:extLst>
                <a:ext uri="{FF2B5EF4-FFF2-40B4-BE49-F238E27FC236}">
                  <a16:creationId xmlns:a16="http://schemas.microsoft.com/office/drawing/2014/main" id="{5B42AC95-A1DF-44D4-B415-DF91CB57D526}"/>
                </a:ext>
              </a:extLst>
            </p:cNvPr>
            <p:cNvSpPr txBox="1"/>
            <p:nvPr/>
          </p:nvSpPr>
          <p:spPr>
            <a:xfrm>
              <a:off x="4998405" y="3273014"/>
              <a:ext cx="248530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Kalamazoo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F0F43F3B-7F41-46EA-8335-C3A4573A4F49}"/>
                    </a:ext>
                  </a:extLst>
                </p14:cNvPr>
                <p14:cNvContentPartPr/>
                <p14:nvPr/>
              </p14:nvContentPartPr>
              <p14:xfrm>
                <a:off x="4992835" y="3328264"/>
                <a:ext cx="360" cy="36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F0F43F3B-7F41-46EA-8335-C3A4573A4F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74835" y="331026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5B11F696-A0A8-4306-BD4C-733A29AE541D}"/>
                </a:ext>
              </a:extLst>
            </p:cNvPr>
            <p:cNvSpPr txBox="1"/>
            <p:nvPr/>
          </p:nvSpPr>
          <p:spPr>
            <a:xfrm>
              <a:off x="5361267" y="3130567"/>
              <a:ext cx="176395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Lansing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E3D53D36-08DC-4888-9DB7-0364E2D187A1}"/>
                    </a:ext>
                  </a:extLst>
                </p14:cNvPr>
                <p14:cNvContentPartPr/>
                <p14:nvPr/>
              </p14:nvContentPartPr>
              <p14:xfrm>
                <a:off x="5342109" y="3175838"/>
                <a:ext cx="360" cy="36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E3D53D36-08DC-4888-9DB7-0364E2D187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24109" y="315783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46" name="TextBox 645">
              <a:extLst>
                <a:ext uri="{FF2B5EF4-FFF2-40B4-BE49-F238E27FC236}">
                  <a16:creationId xmlns:a16="http://schemas.microsoft.com/office/drawing/2014/main" id="{6E82AE43-45E2-4F16-AEC6-DF3C25C6DE0D}"/>
                </a:ext>
              </a:extLst>
            </p:cNvPr>
            <p:cNvSpPr txBox="1"/>
            <p:nvPr/>
          </p:nvSpPr>
          <p:spPr>
            <a:xfrm>
              <a:off x="6169374" y="3662396"/>
              <a:ext cx="232500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Cleveland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BE03DC34-948F-4ECF-ABE7-4154FEE45E37}"/>
                    </a:ext>
                  </a:extLst>
                </p14:cNvPr>
                <p14:cNvContentPartPr/>
                <p14:nvPr/>
              </p14:nvContentPartPr>
              <p14:xfrm>
                <a:off x="6163889" y="3717860"/>
                <a:ext cx="360" cy="36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BE03DC34-948F-4ECF-ABE7-4154FEE45E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45889" y="36998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48" name="TextBox 647">
              <a:extLst>
                <a:ext uri="{FF2B5EF4-FFF2-40B4-BE49-F238E27FC236}">
                  <a16:creationId xmlns:a16="http://schemas.microsoft.com/office/drawing/2014/main" id="{7D14FB0D-1160-415E-80FB-D4AB12E6154B}"/>
                </a:ext>
              </a:extLst>
            </p:cNvPr>
            <p:cNvSpPr txBox="1"/>
            <p:nvPr/>
          </p:nvSpPr>
          <p:spPr>
            <a:xfrm>
              <a:off x="6239785" y="3816391"/>
              <a:ext cx="174791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AKRON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FA604F3D-7C8E-40EB-90D5-93C7FC2BAE8D}"/>
                    </a:ext>
                  </a:extLst>
                </p14:cNvPr>
                <p14:cNvContentPartPr/>
                <p14:nvPr/>
              </p14:nvContentPartPr>
              <p14:xfrm>
                <a:off x="6234300" y="3871855"/>
                <a:ext cx="360" cy="36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FA604F3D-7C8E-40EB-90D5-93C7FC2BAE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16300" y="385385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50" name="TextBox 649">
              <a:extLst>
                <a:ext uri="{FF2B5EF4-FFF2-40B4-BE49-F238E27FC236}">
                  <a16:creationId xmlns:a16="http://schemas.microsoft.com/office/drawing/2014/main" id="{184264A2-87D5-4713-B6DB-823442AB2A7F}"/>
                </a:ext>
              </a:extLst>
            </p:cNvPr>
            <p:cNvSpPr txBox="1"/>
            <p:nvPr/>
          </p:nvSpPr>
          <p:spPr>
            <a:xfrm>
              <a:off x="5342144" y="4637316"/>
              <a:ext cx="229294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Cincinnati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7533531C-1C08-4CB7-9911-DFCCD9669711}"/>
                    </a:ext>
                  </a:extLst>
                </p14:cNvPr>
                <p14:cNvContentPartPr/>
                <p14:nvPr/>
              </p14:nvContentPartPr>
              <p14:xfrm>
                <a:off x="5336659" y="4692780"/>
                <a:ext cx="360" cy="36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7533531C-1C08-4CB7-9911-DFCCD96697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18659" y="46747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id="{907C0279-A178-49EA-8628-A04B0299E663}"/>
                </a:ext>
              </a:extLst>
            </p:cNvPr>
            <p:cNvSpPr txBox="1"/>
            <p:nvPr/>
          </p:nvSpPr>
          <p:spPr>
            <a:xfrm>
              <a:off x="5461173" y="4509973"/>
              <a:ext cx="174791" cy="83100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Dayton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410A8AA8-CE1E-4740-9502-7A3239EDE390}"/>
                    </a:ext>
                  </a:extLst>
                </p14:cNvPr>
                <p14:cNvContentPartPr/>
                <p14:nvPr/>
              </p14:nvContentPartPr>
              <p14:xfrm>
                <a:off x="5455688" y="4565437"/>
                <a:ext cx="360" cy="360"/>
              </p14:xfrm>
            </p:contentPart>
          </mc:Choice>
          <mc:Fallback xmlns=""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410A8AA8-CE1E-4740-9502-7A3239EDE3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37688" y="454743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9603E5E4-040D-485D-8CD1-341E139D9B18}"/>
                </a:ext>
              </a:extLst>
            </p:cNvPr>
            <p:cNvSpPr txBox="1"/>
            <p:nvPr/>
          </p:nvSpPr>
          <p:spPr>
            <a:xfrm>
              <a:off x="5619617" y="3712085"/>
              <a:ext cx="112029" cy="114044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pPr algn="l"/>
              <a:r>
                <a:rPr lang="en-US" sz="300" dirty="0"/>
                <a:t>Tol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0275660A-8C55-4B07-9DF8-66C22DBB4A1A}"/>
                </a:ext>
              </a:extLst>
            </p:cNvPr>
            <p:cNvSpPr txBox="1"/>
            <p:nvPr/>
          </p:nvSpPr>
          <p:spPr>
            <a:xfrm>
              <a:off x="5559641" y="3504558"/>
              <a:ext cx="257779" cy="137273"/>
            </a:xfrm>
            <a:prstGeom prst="rect">
              <a:avLst/>
            </a:prstGeom>
            <a:noFill/>
          </p:spPr>
          <p:txBody>
            <a:bodyPr wrap="square" lIns="18288" tIns="18288" rIns="18288" bIns="18288" rtlCol="0">
              <a:spAutoFit/>
            </a:bodyPr>
            <a:lstStyle/>
            <a:p>
              <a:pPr algn="l"/>
              <a:endParaRPr lang="en-US" sz="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093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Updates From Quarterly Board Meeting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395B25-8585-4A91-80C2-D2782E44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047750"/>
            <a:ext cx="3854448" cy="2905685"/>
          </a:xfrm>
        </p:spPr>
        <p:txBody>
          <a:bodyPr/>
          <a:lstStyle/>
          <a:p>
            <a:r>
              <a:rPr lang="en-US" sz="1400" dirty="0"/>
              <a:t>General Service Board &amp; sub-committees met on Feb. 10.</a:t>
            </a:r>
          </a:p>
          <a:p>
            <a:pPr lvl="1"/>
            <a:r>
              <a:rPr lang="en-US" sz="1400" dirty="0"/>
              <a:t>General Service Board</a:t>
            </a:r>
          </a:p>
          <a:p>
            <a:pPr lvl="1"/>
            <a:r>
              <a:rPr lang="en-US" sz="1400" dirty="0"/>
              <a:t>A.A.W.S</a:t>
            </a:r>
          </a:p>
          <a:p>
            <a:pPr lvl="1"/>
            <a:r>
              <a:rPr lang="en-US" sz="1400" dirty="0"/>
              <a:t>Grapevine</a:t>
            </a:r>
          </a:p>
          <a:p>
            <a:r>
              <a:rPr lang="en-US" sz="1400" u="sng" dirty="0"/>
              <a:t>GSO</a:t>
            </a:r>
            <a:r>
              <a:rPr lang="en-US" sz="1400" dirty="0"/>
              <a:t> still working from home but meeting weekly to make decision to return to work.</a:t>
            </a:r>
          </a:p>
          <a:p>
            <a:pPr lvl="1"/>
            <a:r>
              <a:rPr lang="en-US" sz="1400" dirty="0"/>
              <a:t>GSO still closed to visitors</a:t>
            </a:r>
          </a:p>
          <a:p>
            <a:pPr marL="164592" lvl="1" indent="-164592">
              <a:buFont typeface="Arial"/>
              <a:buChar char="•"/>
            </a:pPr>
            <a:r>
              <a:rPr lang="en-US" sz="1400" u="sng" dirty="0"/>
              <a:t>Group Services </a:t>
            </a:r>
            <a:r>
              <a:rPr lang="en-US" sz="1400" dirty="0"/>
              <a:t>has new “New Group Form”- (Can list as in-person or virtual)</a:t>
            </a:r>
          </a:p>
          <a:p>
            <a:pPr marL="164592" lvl="1" indent="-164592">
              <a:buFont typeface="Arial"/>
              <a:buChar char="•"/>
            </a:pPr>
            <a:r>
              <a:rPr lang="en-US" sz="1400" dirty="0"/>
              <a:t>Additional committee info in Trustees report</a:t>
            </a:r>
          </a:p>
          <a:p>
            <a:pPr lvl="1"/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A1B43-3009-41D2-833B-A7BFAD0EE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995642"/>
            <a:ext cx="4076535" cy="2148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72BC62-8385-441B-BED9-F89BE1EEC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499" y="3260029"/>
            <a:ext cx="4076535" cy="13868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018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Updates From Quarterly Board Meeting-Financials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82B72D-1704-49ED-A2E2-F01A09BA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49" y="1075198"/>
            <a:ext cx="7358183" cy="347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7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3386B6-AF1E-4BFB-BB42-053D83F75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399" y="0"/>
            <a:ext cx="6438901" cy="4704317"/>
          </a:xfrm>
        </p:spPr>
      </p:pic>
    </p:spTree>
    <p:extLst>
      <p:ext uri="{BB962C8B-B14F-4D97-AF65-F5344CB8AC3E}">
        <p14:creationId xmlns:p14="http://schemas.microsoft.com/office/powerpoint/2010/main" val="78239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Pre-General Conference Workshop Zoom Schedule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395B25-8585-4A91-80C2-D2782E44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047750"/>
            <a:ext cx="1263648" cy="2905685"/>
          </a:xfrm>
        </p:spPr>
        <p:txBody>
          <a:bodyPr/>
          <a:lstStyle/>
          <a:p>
            <a:r>
              <a:rPr lang="en-US" sz="1400" dirty="0"/>
              <a:t>Breakout meeting schedule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4B98E-21B6-4B7B-84FB-0406076C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99" y="956252"/>
            <a:ext cx="7211841" cy="36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59BE03-6465-0596-8C5F-15290E04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/>
          <a:lstStyle/>
          <a:p>
            <a:r>
              <a:rPr lang="en-US" dirty="0"/>
              <a:t>Pre-General Conference Workshop Zoom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4E5FA-3F2F-4D72-BFC1-8CC60EC5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83" y="990599"/>
            <a:ext cx="7728663" cy="3613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05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ctrTitle"/>
          </p:nvPr>
        </p:nvSpPr>
        <p:spPr>
          <a:xfrm>
            <a:off x="630768" y="1986759"/>
            <a:ext cx="3729264" cy="127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Arial"/>
              <a:buNone/>
            </a:pPr>
            <a:r>
              <a:rPr lang="en" sz="3100" b="1" dirty="0"/>
              <a:t>QUESTIONS –</a:t>
            </a:r>
            <a:br>
              <a:rPr lang="en" sz="3100" b="1" dirty="0"/>
            </a:br>
            <a:r>
              <a:rPr lang="en" sz="3100" b="1" dirty="0"/>
              <a:t>OPEN SHARING</a:t>
            </a:r>
            <a:endParaRPr b="1" dirty="0"/>
          </a:p>
        </p:txBody>
      </p:sp>
      <p:sp>
        <p:nvSpPr>
          <p:cNvPr id="4" name="Google Shape;60;p12">
            <a:extLst>
              <a:ext uri="{FF2B5EF4-FFF2-40B4-BE49-F238E27FC236}">
                <a16:creationId xmlns:a16="http://schemas.microsoft.com/office/drawing/2014/main" id="{DAF5F640-A163-46D8-AB62-E2C3263F781E}"/>
              </a:ext>
            </a:extLst>
          </p:cNvPr>
          <p:cNvSpPr/>
          <p:nvPr/>
        </p:nvSpPr>
        <p:spPr>
          <a:xfrm>
            <a:off x="5563256" y="2144025"/>
            <a:ext cx="2949976" cy="8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976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05800" y="4489450"/>
            <a:ext cx="8382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No Resource Pooling slide</a:t>
            </a:r>
          </a:p>
        </p:txBody>
      </p:sp>
    </p:spTree>
    <p:extLst>
      <p:ext uri="{BB962C8B-B14F-4D97-AF65-F5344CB8AC3E}">
        <p14:creationId xmlns:p14="http://schemas.microsoft.com/office/powerpoint/2010/main" val="15127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72</a:t>
            </a:r>
            <a:r>
              <a:rPr lang="en-US" baseline="30000" dirty="0"/>
              <a:t>nd</a:t>
            </a:r>
            <a:r>
              <a:rPr lang="en-US" dirty="0"/>
              <a:t> General Service Conference (April 24-30)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395B25-8585-4A91-80C2-D2782E44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7750"/>
            <a:ext cx="5654488" cy="2905685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Structure &amp; Conference </a:t>
            </a:r>
            <a:r>
              <a:rPr lang="en-US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Overview-</a:t>
            </a:r>
          </a:p>
          <a:p>
            <a:pPr marL="0" indent="0">
              <a:buNone/>
            </a:pPr>
            <a:r>
              <a:rPr lang="en-US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A.A. Comes of Age 2.0: Unified in Love and Service</a:t>
            </a:r>
            <a:endParaRPr lang="en-US" sz="1400" dirty="0"/>
          </a:p>
          <a:p>
            <a:r>
              <a:rPr lang="en-US" sz="1400" dirty="0"/>
              <a:t>Conference Workshop Topic-</a:t>
            </a:r>
          </a:p>
          <a:p>
            <a:pPr lvl="1"/>
            <a:r>
              <a:rPr lang="en-US" sz="1400" b="1" i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The Warranties- Our Promise to the Fellowship and the World</a:t>
            </a:r>
          </a:p>
          <a:p>
            <a:r>
              <a:rPr lang="en-US" sz="1400" dirty="0"/>
              <a:t>Conference Delegate Presentations- </a:t>
            </a:r>
          </a:p>
          <a:p>
            <a:pPr lvl="1"/>
            <a:r>
              <a:rPr lang="en-US" sz="1400" b="1" i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How Do AA’s go to any length to Recover, Unify &amp; Serve</a:t>
            </a:r>
          </a:p>
          <a:p>
            <a:pPr lvl="1"/>
            <a:r>
              <a:rPr lang="en-US" sz="1400" b="1" i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Going beyond Fear</a:t>
            </a:r>
          </a:p>
          <a:p>
            <a:pPr lvl="1"/>
            <a:r>
              <a:rPr lang="en-US" sz="1400" b="1" i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How to reach Anyone, Anywhere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8806FA-51B5-4977-A8CF-AE78CEF7A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956" y="2176282"/>
            <a:ext cx="3388527" cy="15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8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72</a:t>
            </a:r>
            <a:r>
              <a:rPr lang="en-US" baseline="30000" dirty="0"/>
              <a:t>nd</a:t>
            </a:r>
            <a:r>
              <a:rPr lang="en-US" dirty="0"/>
              <a:t> General Service Conference (April 24-30)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395B25-8585-4A91-80C2-D2782E44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7750"/>
            <a:ext cx="6212540" cy="2905685"/>
          </a:xfrm>
        </p:spPr>
        <p:txBody>
          <a:bodyPr/>
          <a:lstStyle/>
          <a:p>
            <a:r>
              <a:rPr lang="en-US" sz="1400" dirty="0"/>
              <a:t>Travel dates are Thursday April 21- Sunday May 1</a:t>
            </a:r>
          </a:p>
          <a:p>
            <a:pPr lvl="1"/>
            <a:r>
              <a:rPr lang="en-US" sz="1400" dirty="0"/>
              <a:t>Starts with Remote communities meeting on Saturday afternoon and then the “Delegates only” meeting on Saturday Night.</a:t>
            </a:r>
          </a:p>
          <a:p>
            <a:r>
              <a:rPr lang="en-US" sz="1400" dirty="0"/>
              <a:t>Conference Committee Assignment(s)- </a:t>
            </a:r>
          </a:p>
          <a:p>
            <a:pPr lvl="1"/>
            <a:r>
              <a:rPr lang="en-US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Finance</a:t>
            </a:r>
          </a:p>
          <a:p>
            <a:pPr lvl="2"/>
            <a:r>
              <a:rPr lang="en-US" sz="1400" i="1" dirty="0">
                <a:latin typeface="Calibri" panose="020F0502020204030204" pitchFamily="34" charset="0"/>
                <a:cs typeface="Times New Roman" panose="02020603050405020304" pitchFamily="18" charset="0"/>
              </a:rPr>
              <a:t>Trustee Chair is Kevin Prior (Class A General Service Board Treasurer)</a:t>
            </a:r>
          </a:p>
          <a:p>
            <a:pPr lvl="1"/>
            <a:r>
              <a:rPr lang="en-US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Archives</a:t>
            </a:r>
          </a:p>
          <a:p>
            <a:pPr lvl="2"/>
            <a:r>
              <a:rPr lang="en-US" sz="1400" i="1" dirty="0">
                <a:latin typeface="Calibri" panose="020F0502020204030204" pitchFamily="34" charset="0"/>
                <a:cs typeface="Times New Roman" panose="02020603050405020304" pitchFamily="18" charset="0"/>
              </a:rPr>
              <a:t>Trustee Chair is Al Mooney (Class A Trustee)</a:t>
            </a:r>
          </a:p>
          <a:p>
            <a:pPr lvl="2"/>
            <a:r>
              <a:rPr lang="en-US" sz="1400" i="1" dirty="0">
                <a:latin typeface="Calibri" panose="020F0502020204030204" pitchFamily="34" charset="0"/>
                <a:cs typeface="Times New Roman" panose="02020603050405020304" pitchFamily="18" charset="0"/>
              </a:rPr>
              <a:t>Michelle M.  (GSO Archivist)</a:t>
            </a:r>
          </a:p>
        </p:txBody>
      </p:sp>
    </p:spTree>
    <p:extLst>
      <p:ext uri="{BB962C8B-B14F-4D97-AF65-F5344CB8AC3E}">
        <p14:creationId xmlns:p14="http://schemas.microsoft.com/office/powerpoint/2010/main" val="261392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72</a:t>
            </a:r>
            <a:r>
              <a:rPr lang="en-US" baseline="30000" dirty="0"/>
              <a:t>nd</a:t>
            </a:r>
            <a:r>
              <a:rPr lang="en-US" dirty="0"/>
              <a:t> General Service Conference (April 24-30)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395B25-8585-4A91-80C2-D2782E44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7750"/>
            <a:ext cx="5963770" cy="2905685"/>
          </a:xfrm>
        </p:spPr>
        <p:txBody>
          <a:bodyPr/>
          <a:lstStyle/>
          <a:p>
            <a:r>
              <a:rPr lang="en-US" sz="1400" dirty="0"/>
              <a:t>Service Highlights (Included in report)</a:t>
            </a:r>
          </a:p>
          <a:p>
            <a:pPr lvl="1"/>
            <a:r>
              <a:rPr lang="en-US" sz="1400" dirty="0"/>
              <a:t>Submitted in writing</a:t>
            </a:r>
          </a:p>
          <a:p>
            <a:r>
              <a:rPr lang="en-US" sz="1400" dirty="0"/>
              <a:t>Conference Dashboard </a:t>
            </a:r>
          </a:p>
          <a:p>
            <a:pPr lvl="1"/>
            <a:r>
              <a:rPr lang="en-US" sz="1400" dirty="0"/>
              <a:t>To Do lists</a:t>
            </a:r>
          </a:p>
          <a:p>
            <a:pPr lvl="1"/>
            <a:r>
              <a:rPr lang="en-US" sz="1400" dirty="0"/>
              <a:t>Delegate data</a:t>
            </a:r>
          </a:p>
          <a:p>
            <a:pPr lvl="1"/>
            <a:r>
              <a:rPr lang="en-US" sz="1400" dirty="0"/>
              <a:t>Travel arrangements</a:t>
            </a:r>
          </a:p>
          <a:p>
            <a:pPr lvl="1"/>
            <a:r>
              <a:rPr lang="en-US" sz="1400" dirty="0"/>
              <a:t>Billing reimbursements</a:t>
            </a:r>
          </a:p>
          <a:p>
            <a:pPr lvl="1"/>
            <a:r>
              <a:rPr lang="en-US" sz="1400" dirty="0"/>
              <a:t>Final reports (500 English / 50 Spanish)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3D967-1D76-458F-930F-54000355A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50" y="1047749"/>
            <a:ext cx="1707649" cy="26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Final Agenda Items &amp; Background Material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395B25-8585-4A91-80C2-D2782E44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047750"/>
            <a:ext cx="4274136" cy="2905685"/>
          </a:xfrm>
        </p:spPr>
        <p:txBody>
          <a:bodyPr/>
          <a:lstStyle/>
          <a:p>
            <a:r>
              <a:rPr lang="en-US" sz="1400" dirty="0"/>
              <a:t>Thanks to Erik &amp; Chris for their efforts</a:t>
            </a:r>
          </a:p>
          <a:p>
            <a:r>
              <a:rPr lang="en-US" sz="1400" dirty="0"/>
              <a:t>Background Material </a:t>
            </a:r>
            <a:r>
              <a:rPr lang="en-US" sz="1400" dirty="0">
                <a:hlinkClick r:id="rId2"/>
              </a:rPr>
              <a:t>links</a:t>
            </a:r>
            <a:r>
              <a:rPr lang="en-US" sz="1400" dirty="0"/>
              <a:t> sent out 2/18/22</a:t>
            </a:r>
          </a:p>
          <a:p>
            <a:pPr lvl="1"/>
            <a:r>
              <a:rPr lang="en-US" sz="1400" dirty="0"/>
              <a:t>Request link from DCM</a:t>
            </a:r>
          </a:p>
          <a:p>
            <a:pPr lvl="1"/>
            <a:r>
              <a:rPr lang="en-US" sz="1400" dirty="0"/>
              <a:t>English &amp; Spanish folders</a:t>
            </a:r>
          </a:p>
          <a:p>
            <a:pPr lvl="1"/>
            <a:r>
              <a:rPr lang="en-US" sz="1400" dirty="0"/>
              <a:t>(15) additional sub-folders</a:t>
            </a:r>
          </a:p>
          <a:p>
            <a:pPr marL="201613" lvl="1" indent="0">
              <a:buNone/>
            </a:pP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7F3AA-9476-49F5-B356-6CEE1167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47750"/>
            <a:ext cx="1651960" cy="1440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26E837-2DA4-4CBD-92AE-E0A626CE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251" y="947002"/>
            <a:ext cx="1769925" cy="36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8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Final Agenda Items &amp; Background Material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395B25-8585-4A91-80C2-D2782E44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047750"/>
            <a:ext cx="2359957" cy="2905685"/>
          </a:xfrm>
        </p:spPr>
        <p:txBody>
          <a:bodyPr/>
          <a:lstStyle/>
          <a:p>
            <a:r>
              <a:rPr lang="en-US" sz="1400" dirty="0"/>
              <a:t>(15) Subfolders</a:t>
            </a:r>
          </a:p>
          <a:p>
            <a:pPr lvl="1"/>
            <a:r>
              <a:rPr lang="en-US" sz="1400" dirty="0"/>
              <a:t>Individual Committees</a:t>
            </a:r>
          </a:p>
          <a:p>
            <a:pPr lvl="1"/>
            <a:r>
              <a:rPr lang="en-US" sz="1400" dirty="0"/>
              <a:t>Combined folder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Hyperlinked Agenda item list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Summaries</a:t>
            </a:r>
          </a:p>
          <a:p>
            <a:endParaRPr lang="en-US" sz="1400" dirty="0"/>
          </a:p>
          <a:p>
            <a:pPr marL="201613" lvl="1" indent="0">
              <a:buNone/>
            </a:pP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0A77A-DF0E-45D8-8838-E1A35724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849" y="1047750"/>
            <a:ext cx="3453502" cy="1379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BFA2A7-35BE-4F62-A229-119163BBA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230" y="961482"/>
            <a:ext cx="1962558" cy="37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2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Final Agenda Items &amp; Background Material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395B25-8585-4A91-80C2-D2782E44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047750"/>
            <a:ext cx="2359957" cy="2905685"/>
          </a:xfrm>
        </p:spPr>
        <p:txBody>
          <a:bodyPr/>
          <a:lstStyle/>
          <a:p>
            <a:r>
              <a:rPr lang="en-US" sz="1400" dirty="0"/>
              <a:t>Hyperlinked Agenda item list</a:t>
            </a:r>
          </a:p>
          <a:p>
            <a:pPr lvl="1"/>
            <a:r>
              <a:rPr lang="en-US" sz="1400" dirty="0"/>
              <a:t>Highlighted items</a:t>
            </a:r>
          </a:p>
          <a:p>
            <a:pPr lvl="1"/>
            <a:r>
              <a:rPr lang="en-US" sz="1400" dirty="0"/>
              <a:t>Pages of background </a:t>
            </a:r>
          </a:p>
          <a:p>
            <a:endParaRPr lang="en-US" sz="1400" dirty="0"/>
          </a:p>
          <a:p>
            <a:pPr marL="201613" lvl="1" indent="0">
              <a:buNone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EF82A-827E-4F3F-B0A1-25CDA0D39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550" y="1047750"/>
            <a:ext cx="2768809" cy="3611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1977D7-D5F2-4492-8A5E-CAEB6B29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441" y="954956"/>
            <a:ext cx="1933500" cy="37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Final Agenda Items &amp; Background Material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395B25-8585-4A91-80C2-D2782E44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047750"/>
            <a:ext cx="2359957" cy="2905685"/>
          </a:xfrm>
        </p:spPr>
        <p:txBody>
          <a:bodyPr/>
          <a:lstStyle/>
          <a:p>
            <a:r>
              <a:rPr lang="en-US" sz="1400" dirty="0"/>
              <a:t>SUMMARY documents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DEFED7-4F50-4EFE-BFE6-95705F44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8" y="1370585"/>
            <a:ext cx="1575893" cy="3269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9377E-135F-407C-9A1C-83BFC8A8D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559" y="1106704"/>
            <a:ext cx="1875865" cy="985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6CEEB8-1F73-4D86-9462-4FD215052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16" y="969042"/>
            <a:ext cx="3090583" cy="36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6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8599" y="88421"/>
            <a:ext cx="8698043" cy="778932"/>
          </a:xfrm>
        </p:spPr>
        <p:txBody>
          <a:bodyPr anchor="b">
            <a:normAutofit/>
          </a:bodyPr>
          <a:lstStyle/>
          <a:p>
            <a:r>
              <a:rPr lang="en-US" dirty="0"/>
              <a:t>Final Agenda Items &amp; Background Material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395B25-8585-4A91-80C2-D2782E44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047750"/>
            <a:ext cx="2279274" cy="2905685"/>
          </a:xfrm>
        </p:spPr>
        <p:txBody>
          <a:bodyPr/>
          <a:lstStyle/>
          <a:p>
            <a:r>
              <a:rPr lang="en-US" sz="1400" dirty="0"/>
              <a:t>Spanish background also available</a:t>
            </a:r>
          </a:p>
          <a:p>
            <a:pPr marL="201613" lvl="1" indent="0">
              <a:buNone/>
            </a:pP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3F5BE-4ED5-402C-842C-B7E05203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868" y="1094815"/>
            <a:ext cx="2331588" cy="1258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8C06E-797E-46AD-BA3F-9CD7AFA0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236" y="2897206"/>
            <a:ext cx="3027220" cy="1190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201630-C797-40BB-8150-29DBEAFEE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182" y="960211"/>
            <a:ext cx="3628502" cy="35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1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T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3E0"/>
      </a:accent1>
      <a:accent2>
        <a:srgbClr val="FFC72C"/>
      </a:accent2>
      <a:accent3>
        <a:srgbClr val="78BE20"/>
      </a:accent3>
      <a:accent4>
        <a:srgbClr val="E4002B"/>
      </a:accent4>
      <a:accent5>
        <a:srgbClr val="002F6C"/>
      </a:accent5>
      <a:accent6>
        <a:srgbClr val="00C7B1"/>
      </a:accent6>
      <a:hlink>
        <a:srgbClr val="7C878E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4768</TotalTime>
  <Words>524</Words>
  <Application>Microsoft Office PowerPoint</Application>
  <PresentationFormat>On-screen Show (16:9)</PresentationFormat>
  <Paragraphs>138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Office Theme</vt:lpstr>
      <vt:lpstr>2022 Spring Assembly  Delegates Report </vt:lpstr>
      <vt:lpstr>72nd General Service Conference (April 24-30)</vt:lpstr>
      <vt:lpstr>72nd General Service Conference (April 24-30)</vt:lpstr>
      <vt:lpstr>72nd General Service Conference (April 24-30)</vt:lpstr>
      <vt:lpstr>Final Agenda Items &amp; Background Material</vt:lpstr>
      <vt:lpstr>Final Agenda Items &amp; Background Material</vt:lpstr>
      <vt:lpstr>Final Agenda Items &amp; Background Material</vt:lpstr>
      <vt:lpstr>Final Agenda Items &amp; Background Material</vt:lpstr>
      <vt:lpstr>Final Agenda Items &amp; Background Material</vt:lpstr>
      <vt:lpstr>Activities Since January</vt:lpstr>
      <vt:lpstr>Updates From Quarterly Board Meeting</vt:lpstr>
      <vt:lpstr>Updates From Quarterly Board Meeting-Financials</vt:lpstr>
      <vt:lpstr>PowerPoint Presentation</vt:lpstr>
      <vt:lpstr>Pre-General Conference Workshop Zoom Schedule</vt:lpstr>
      <vt:lpstr>Pre-General Conference Workshop Zoom Links</vt:lpstr>
      <vt:lpstr>QUESTIONS – OPEN SHARING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Chris DeGrane</cp:lastModifiedBy>
  <cp:revision>361</cp:revision>
  <cp:lastPrinted>2017-08-01T13:22:29Z</cp:lastPrinted>
  <dcterms:created xsi:type="dcterms:W3CDTF">2016-10-14T17:00:38Z</dcterms:created>
  <dcterms:modified xsi:type="dcterms:W3CDTF">2022-03-14T18:55:04Z</dcterms:modified>
</cp:coreProperties>
</file>